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0" r:id="rId1"/>
    <p:sldMasterId id="2147483711" r:id="rId2"/>
  </p:sldMasterIdLst>
  <p:notesMasterIdLst>
    <p:notesMasterId r:id="rId12"/>
  </p:notes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embeddedFontLst>
    <p:embeddedFont>
      <p:font typeface="Georgia" panose="02040502050405020303" pitchFamily="18" charset="0"/>
      <p:regular r:id="rId13"/>
      <p:bold r:id="rId14"/>
      <p:italic r:id="rId15"/>
      <p:boldItalic r:id="rId16"/>
    </p:embeddedFont>
    <p:embeddedFont>
      <p:font typeface="Instrument Sans" panose="020B0604020202020204" charset="0"/>
      <p:regular r:id="rId17"/>
      <p:bold r:id="rId18"/>
      <p:italic r:id="rId19"/>
      <p:boldItalic r:id="rId20"/>
    </p:embeddedFont>
    <p:embeddedFont>
      <p:font typeface="Instrument Sans Medium" panose="020B0604020202020204" charset="0"/>
      <p:regular r:id="rId21"/>
      <p:bold r:id="rId22"/>
      <p:italic r:id="rId23"/>
      <p:boldItalic r:id="rId24"/>
    </p:embeddedFont>
    <p:embeddedFont>
      <p:font typeface="Poppins" panose="020B0502040204020203" pitchFamily="2" charset="0"/>
      <p:regular r:id="rId25"/>
      <p:bold r:id="rId26"/>
      <p:italic r:id="rId27"/>
      <p:boldItalic r:id="rId28"/>
    </p:embeddedFont>
    <p:embeddedFont>
      <p:font typeface="Poppins Medium" panose="020B0502040204020203" pitchFamily="2" charset="0"/>
      <p:regular r:id="rId29"/>
      <p:bold r:id="rId30"/>
      <p:italic r:id="rId31"/>
      <p:boldItalic r:id="rId32"/>
    </p:embeddedFont>
    <p:embeddedFont>
      <p:font typeface="Poppins SemiBold" panose="020B0502040204020203"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4" d="100"/>
          <a:sy n="134" d="100"/>
        </p:scale>
        <p:origin x="95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9" Type="http://schemas.openxmlformats.org/officeDocument/2006/relationships/theme" Target="theme/theme1.xml"/><Relationship Id="rId21" Type="http://schemas.openxmlformats.org/officeDocument/2006/relationships/font" Target="fonts/font9.fntdata"/><Relationship Id="rId34" Type="http://schemas.openxmlformats.org/officeDocument/2006/relationships/font" Target="fonts/font22.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font" Target="fonts/font21.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2.fntdata"/><Relationship Id="rId32" Type="http://schemas.openxmlformats.org/officeDocument/2006/relationships/font" Target="fonts/font2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font" Target="fonts/font24.fntdata"/><Relationship Id="rId10" Type="http://schemas.openxmlformats.org/officeDocument/2006/relationships/slide" Target="slides/slide8.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font" Target="fonts/font23.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3eac9c8ee7f_1_1088:notes"/>
          <p:cNvSpPr>
            <a:spLocks noGrp="1" noRot="1" noChangeAspect="1"/>
          </p:cNvSpPr>
          <p:nvPr>
            <p:ph type="sldImg" idx="2"/>
          </p:nvPr>
        </p:nvSpPr>
        <p:spPr>
          <a:xfrm>
            <a:off x="1828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g3eac9c8ee7f_1_1088:notes"/>
          <p:cNvSpPr txBox="1">
            <a:spLocks noGrp="1"/>
          </p:cNvSpPr>
          <p:nvPr>
            <p:ph type="body" idx="1"/>
          </p:nvPr>
        </p:nvSpPr>
        <p:spPr>
          <a:xfrm>
            <a:off x="914400" y="4400550"/>
            <a:ext cx="73152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en" sz="1200">
                <a:solidFill>
                  <a:schemeClr val="dk1"/>
                </a:solidFill>
              </a:rPr>
              <a:t> Good morning everyone.</a:t>
            </a:r>
            <a:endParaRPr sz="1200">
              <a:solidFill>
                <a:schemeClr val="dk1"/>
              </a:solidFill>
            </a:endParaRPr>
          </a:p>
          <a:p>
            <a:pPr marL="0" lvl="0" indent="0" algn="l" rtl="0">
              <a:lnSpc>
                <a:spcPct val="115000"/>
              </a:lnSpc>
              <a:spcBef>
                <a:spcPts val="1200"/>
              </a:spcBef>
              <a:spcAft>
                <a:spcPts val="0"/>
              </a:spcAft>
              <a:buSzPts val="1100"/>
              <a:buNone/>
            </a:pPr>
            <a:r>
              <a:rPr lang="en" sz="1200">
                <a:solidFill>
                  <a:schemeClr val="dk1"/>
                </a:solidFill>
              </a:rPr>
              <a:t>Today, we will be presenting our Quality Improvement project, which focuses on improving sleep in Community health.</a:t>
            </a:r>
            <a:endParaRPr sz="1200">
              <a:solidFill>
                <a:schemeClr val="dk1"/>
              </a:solidFill>
            </a:endParaRPr>
          </a:p>
          <a:p>
            <a:pPr marL="0" lvl="0" indent="0" algn="l" rtl="0">
              <a:lnSpc>
                <a:spcPct val="115000"/>
              </a:lnSpc>
              <a:spcBef>
                <a:spcPts val="1200"/>
              </a:spcBef>
              <a:spcAft>
                <a:spcPts val="0"/>
              </a:spcAft>
              <a:buSzPts val="1100"/>
              <a:buNone/>
            </a:pPr>
            <a:r>
              <a:rPr lang="en" sz="1200">
                <a:solidFill>
                  <a:schemeClr val="dk1"/>
                </a:solidFill>
              </a:rPr>
              <a:t>Sleep is a fundamental component of overall health and well-being, yet it is often overlooked in community health settings. Our project aims to improve how sleep concerns are identified and addressed by implementing a standardized sleep screening process, providing sleep hygiene education, and helping patients develop realistic, patient-centered sleep goals. To begin, I'd like to discuss why sleep is such an important factor in behavioral health and why it deserves greater attention during psychiatric care.</a:t>
            </a:r>
            <a:endParaRPr sz="1200">
              <a:solidFill>
                <a:schemeClr val="dk1"/>
              </a:solidFill>
            </a:endParaRPr>
          </a:p>
          <a:p>
            <a:pPr marL="0" lvl="0" indent="0" algn="l" rtl="0">
              <a:lnSpc>
                <a:spcPct val="115000"/>
              </a:lnSpc>
              <a:spcBef>
                <a:spcPts val="1200"/>
              </a:spcBef>
              <a:spcAft>
                <a:spcPts val="0"/>
              </a:spcAft>
              <a:buSzPts val="1100"/>
              <a:buNone/>
            </a:pPr>
            <a:r>
              <a:rPr lang="en" sz="1200">
                <a:solidFill>
                  <a:schemeClr val="dk1"/>
                </a:solidFill>
              </a:rPr>
              <a:t>Sleep is one of the most important health behaviors affecting both physical and mental well-being. It also can affect mental health outcomes and sleep issues can be modified and treated. And sleep in general can also be underaddressed in practice due to time constraints.</a:t>
            </a:r>
            <a:endParaRPr sz="1200">
              <a:solidFill>
                <a:schemeClr val="dk1"/>
              </a:solidFill>
            </a:endParaRPr>
          </a:p>
          <a:p>
            <a:pPr marL="0" lvl="0" indent="0" algn="l" rtl="0">
              <a:lnSpc>
                <a:spcPct val="115000"/>
              </a:lnSpc>
              <a:spcBef>
                <a:spcPts val="1200"/>
              </a:spcBef>
              <a:spcAft>
                <a:spcPts val="0"/>
              </a:spcAft>
              <a:buSzPts val="1100"/>
              <a:buNone/>
            </a:pP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200">
              <a:solidFill>
                <a:schemeClr val="dk1"/>
              </a:solidFill>
            </a:endParaRPr>
          </a:p>
          <a:p>
            <a:pPr marL="0" lvl="0" indent="0" algn="l" rtl="0">
              <a:spcBef>
                <a:spcPts val="800"/>
              </a:spcBef>
              <a:spcAft>
                <a:spcPts val="0"/>
              </a:spcAft>
              <a:buNone/>
            </a:pPr>
            <a:endParaRPr/>
          </a:p>
        </p:txBody>
      </p:sp>
      <p:sp>
        <p:nvSpPr>
          <p:cNvPr id="576" name="Google Shape;576;g3eac9c8ee7f_1_1088:notes"/>
          <p:cNvSpPr txBox="1">
            <a:spLocks noGrp="1"/>
          </p:cNvSpPr>
          <p:nvPr>
            <p:ph type="sldNum" idx="12"/>
          </p:nvPr>
        </p:nvSpPr>
        <p:spPr>
          <a:xfrm>
            <a:off x="5179484" y="8685213"/>
            <a:ext cx="39624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3eac9c8ee7f_1_978:notes"/>
          <p:cNvSpPr>
            <a:spLocks noGrp="1" noRot="1" noChangeAspect="1"/>
          </p:cNvSpPr>
          <p:nvPr>
            <p:ph type="sldImg" idx="2"/>
          </p:nvPr>
        </p:nvSpPr>
        <p:spPr>
          <a:xfrm>
            <a:off x="914400" y="1143000"/>
            <a:ext cx="73152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g3eac9c8ee7f_1_978:notes"/>
          <p:cNvSpPr txBox="1">
            <a:spLocks noGrp="1"/>
          </p:cNvSpPr>
          <p:nvPr>
            <p:ph type="body" idx="1"/>
          </p:nvPr>
        </p:nvSpPr>
        <p:spPr>
          <a:xfrm>
            <a:off x="914400" y="4400550"/>
            <a:ext cx="73152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So why does sleep matter in Behavioral health?  Research consistently shows that sleep disturbances are closely linked to behavioral health conditions, including depression, anxiety disorders, ADHD, trauma-related disorders, and difficulties with emotional regulation.</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Poor sleep can worsen symptoms, increase stress, impair concentration, reduce energy, and negatively affect overall quality of life. Research has also shown that insomnia can significantly increase the risk of developing depression and other psychiatric conditions.</a:t>
            </a:r>
            <a:r>
              <a:rPr lang="en">
                <a:solidFill>
                  <a:schemeClr val="dk1"/>
                </a:solidFill>
              </a:rPr>
              <a:t> </a:t>
            </a:r>
            <a:r>
              <a:rPr lang="en" sz="1200">
                <a:solidFill>
                  <a:schemeClr val="dk1"/>
                </a:solidFill>
              </a:rPr>
              <a:t>Insufficient sleep reduces prefrontal cortex function, increasing emotional reactivity and reducing distress tolerance. Sleep deprivation mimics and exacerbates ADHD symptoms — impaired attention, impulsivity, and executive function.</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Because sleep plays such a critical role in mental health outcomes, behavioral health providers are in a unique position to identify sleep problems early and support patients in improving sleep habits.</a:t>
            </a:r>
            <a:endParaRPr sz="1200">
              <a:solidFill>
                <a:schemeClr val="dk1"/>
              </a:solidFill>
            </a:endParaRPr>
          </a:p>
          <a:p>
            <a:pPr marL="0" lvl="0" indent="0" algn="l" rtl="0">
              <a:spcBef>
                <a:spcPts val="800"/>
              </a:spcBef>
              <a:spcAft>
                <a:spcPts val="0"/>
              </a:spcAft>
              <a:buNone/>
            </a:pPr>
            <a:endParaRPr/>
          </a:p>
        </p:txBody>
      </p:sp>
      <p:sp>
        <p:nvSpPr>
          <p:cNvPr id="597" name="Google Shape;597;g3eac9c8ee7f_1_978:notes"/>
          <p:cNvSpPr txBox="1">
            <a:spLocks noGrp="1"/>
          </p:cNvSpPr>
          <p:nvPr>
            <p:ph type="sldNum" idx="12"/>
          </p:nvPr>
        </p:nvSpPr>
        <p:spPr>
          <a:xfrm>
            <a:off x="5179484" y="8685213"/>
            <a:ext cx="39624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3eac9c8ee7f_1_1110:notes"/>
          <p:cNvSpPr>
            <a:spLocks noGrp="1" noRot="1" noChangeAspect="1"/>
          </p:cNvSpPr>
          <p:nvPr>
            <p:ph type="sldImg" idx="2"/>
          </p:nvPr>
        </p:nvSpPr>
        <p:spPr>
          <a:xfrm>
            <a:off x="914400" y="1143000"/>
            <a:ext cx="73152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g3eac9c8ee7f_1_1110:notes"/>
          <p:cNvSpPr txBox="1">
            <a:spLocks noGrp="1"/>
          </p:cNvSpPr>
          <p:nvPr>
            <p:ph type="body" idx="1"/>
          </p:nvPr>
        </p:nvSpPr>
        <p:spPr>
          <a:xfrm>
            <a:off x="914400" y="4400550"/>
            <a:ext cx="73152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Currently, sleep is often discussed during psychiatric intake visits; however, the depth and consistency of assessment can vary. Given the many competing priorities during an initial psychiatric evaluation, time constraints may limit the opportunity for a thorough sleep assessment and targeted sleep education.</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As a result, important sleep concerns may not always be explored in a structured way, and patients may leave the visit without receiving sleep hygiene education or information about available sleep-related resources. Existing resources may be available within the organization, but without a standardized process, they may not be used consistently.</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Our project is not intended to add significant time to the visit. Instead, it aims to provide providers with a simple, efficient, and standardized approach.  </a:t>
            </a:r>
            <a:endParaRPr sz="1200">
              <a:solidFill>
                <a:schemeClr val="dk1"/>
              </a:solidFill>
            </a:endParaRPr>
          </a:p>
          <a:p>
            <a:pPr marL="0" lvl="0" indent="0" algn="l" rtl="0">
              <a:lnSpc>
                <a:spcPct val="115000"/>
              </a:lnSpc>
              <a:spcBef>
                <a:spcPts val="1200"/>
              </a:spcBef>
              <a:spcAft>
                <a:spcPts val="0"/>
              </a:spcAft>
              <a:buSzPts val="1100"/>
              <a:buNone/>
            </a:pPr>
            <a:r>
              <a:rPr lang="en" sz="1200">
                <a:solidFill>
                  <a:schemeClr val="dk1"/>
                </a:solidFill>
              </a:rPr>
              <a:t>Our project's aim is to improve the quality and value of sleep assessment and sleep-related behavioral interventions during psychiatric intake visits by implementing a standardized process that includes screening, patient education, and referral pathways.</a:t>
            </a:r>
            <a:endParaRPr sz="1200">
              <a:solidFill>
                <a:schemeClr val="dk1"/>
              </a:solidFill>
            </a:endParaRPr>
          </a:p>
          <a:p>
            <a:pPr marL="0" lvl="0" indent="0" algn="l" rtl="0">
              <a:spcBef>
                <a:spcPts val="800"/>
              </a:spcBef>
              <a:spcAft>
                <a:spcPts val="0"/>
              </a:spcAft>
              <a:buClr>
                <a:srgbClr val="4A6572"/>
              </a:buClr>
              <a:buSzPts val="1000"/>
              <a:buFont typeface="Calibri"/>
              <a:buNone/>
            </a:pPr>
            <a:r>
              <a:rPr lang="en" sz="1000">
                <a:solidFill>
                  <a:srgbClr val="4A6572"/>
                </a:solidFill>
                <a:latin typeface="Calibri"/>
                <a:ea typeface="Calibri"/>
                <a:cs typeface="Calibri"/>
                <a:sym typeface="Calibri"/>
              </a:rPr>
              <a:t>Measurement targets include:</a:t>
            </a:r>
            <a:endParaRPr sz="1000">
              <a:solidFill>
                <a:srgbClr val="FDFDFC"/>
              </a:solidFill>
              <a:latin typeface="Calibri"/>
              <a:ea typeface="Calibri"/>
              <a:cs typeface="Calibri"/>
              <a:sym typeface="Calibri"/>
            </a:endParaRPr>
          </a:p>
          <a:p>
            <a:pPr marL="0" lvl="0" indent="0" algn="l" rtl="0">
              <a:spcBef>
                <a:spcPts val="0"/>
              </a:spcBef>
              <a:spcAft>
                <a:spcPts val="0"/>
              </a:spcAft>
              <a:buClr>
                <a:srgbClr val="4A6572"/>
              </a:buClr>
              <a:buSzPts val="1000"/>
              <a:buFont typeface="Calibri"/>
              <a:buNone/>
            </a:pPr>
            <a:r>
              <a:rPr lang="en" sz="1000">
                <a:solidFill>
                  <a:srgbClr val="4A6572"/>
                </a:solidFill>
                <a:latin typeface="Calibri"/>
                <a:ea typeface="Calibri"/>
                <a:cs typeface="Calibri"/>
                <a:sym typeface="Calibri"/>
              </a:rPr>
              <a:t>• % of intakes with documented sleep screening</a:t>
            </a:r>
            <a:endParaRPr sz="1000">
              <a:solidFill>
                <a:srgbClr val="FDFDFC"/>
              </a:solidFill>
              <a:latin typeface="Calibri"/>
              <a:ea typeface="Calibri"/>
              <a:cs typeface="Calibri"/>
              <a:sym typeface="Calibri"/>
            </a:endParaRPr>
          </a:p>
          <a:p>
            <a:pPr marL="0" lvl="0" indent="0" algn="l" rtl="0">
              <a:spcBef>
                <a:spcPts val="0"/>
              </a:spcBef>
              <a:spcAft>
                <a:spcPts val="0"/>
              </a:spcAft>
              <a:buClr>
                <a:srgbClr val="4A6572"/>
              </a:buClr>
              <a:buSzPts val="1000"/>
              <a:buFont typeface="Calibri"/>
              <a:buNone/>
            </a:pPr>
            <a:r>
              <a:rPr lang="en" sz="1000">
                <a:solidFill>
                  <a:srgbClr val="4A6572"/>
                </a:solidFill>
                <a:latin typeface="Calibri"/>
                <a:ea typeface="Calibri"/>
                <a:cs typeface="Calibri"/>
                <a:sym typeface="Calibri"/>
              </a:rPr>
              <a:t>• % receiving sleep education</a:t>
            </a:r>
            <a:endParaRPr sz="1000">
              <a:solidFill>
                <a:srgbClr val="FDFDFC"/>
              </a:solidFill>
              <a:latin typeface="Calibri"/>
              <a:ea typeface="Calibri"/>
              <a:cs typeface="Calibri"/>
              <a:sym typeface="Calibri"/>
            </a:endParaRPr>
          </a:p>
          <a:p>
            <a:pPr marL="0" lvl="0" indent="0" algn="l" rtl="0">
              <a:spcBef>
                <a:spcPts val="0"/>
              </a:spcBef>
              <a:spcAft>
                <a:spcPts val="0"/>
              </a:spcAft>
              <a:buClr>
                <a:srgbClr val="4A6572"/>
              </a:buClr>
              <a:buSzPts val="1000"/>
              <a:buFont typeface="Calibri"/>
              <a:buNone/>
            </a:pPr>
            <a:r>
              <a:rPr lang="en" sz="1000">
                <a:solidFill>
                  <a:srgbClr val="4A6572"/>
                </a:solidFill>
                <a:latin typeface="Calibri"/>
                <a:ea typeface="Calibri"/>
                <a:cs typeface="Calibri"/>
                <a:sym typeface="Calibri"/>
              </a:rPr>
              <a:t>• Referral utilization rate</a:t>
            </a:r>
            <a:endParaRPr sz="1200">
              <a:solidFill>
                <a:schemeClr val="dk1"/>
              </a:solidFill>
            </a:endParaRPr>
          </a:p>
          <a:p>
            <a:pPr marL="0" lvl="0" indent="0" algn="l" rtl="0">
              <a:spcBef>
                <a:spcPts val="0"/>
              </a:spcBef>
              <a:spcAft>
                <a:spcPts val="0"/>
              </a:spcAft>
              <a:buNone/>
            </a:pPr>
            <a:endParaRPr/>
          </a:p>
        </p:txBody>
      </p:sp>
      <p:sp>
        <p:nvSpPr>
          <p:cNvPr id="626" name="Google Shape;626;g3eac9c8ee7f_1_1110:notes"/>
          <p:cNvSpPr txBox="1">
            <a:spLocks noGrp="1"/>
          </p:cNvSpPr>
          <p:nvPr>
            <p:ph type="sldNum" idx="12"/>
          </p:nvPr>
        </p:nvSpPr>
        <p:spPr>
          <a:xfrm>
            <a:off x="5179484" y="8685213"/>
            <a:ext cx="39624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eac9c8ee7f_1_1037:notes"/>
          <p:cNvSpPr>
            <a:spLocks noGrp="1" noRot="1" noChangeAspect="1"/>
          </p:cNvSpPr>
          <p:nvPr>
            <p:ph type="sldImg" idx="2"/>
          </p:nvPr>
        </p:nvSpPr>
        <p:spPr>
          <a:xfrm>
            <a:off x="914400" y="1143000"/>
            <a:ext cx="73152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3eac9c8ee7f_1_1037:notes"/>
          <p:cNvSpPr txBox="1">
            <a:spLocks noGrp="1"/>
          </p:cNvSpPr>
          <p:nvPr>
            <p:ph type="body" idx="1"/>
          </p:nvPr>
        </p:nvSpPr>
        <p:spPr>
          <a:xfrm>
            <a:off x="914400" y="4400550"/>
            <a:ext cx="73152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To address this gap, we developed a three-part intervention model.</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First, every patient will complete a brief standardized sleep screening during their initial psychiatric visit. Providers will ask questions about overall sleep quality, average hours slept, difficulty falling asleep, difficulty staying asleep, how rested the patient feels upon waking, and current sleep habits.</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Second, providers will incorporate brief Motivational Interviewing techniques into the visit. Rather than simply giving advice, Motivational Interviewing encourages a collaborative conversation that helps patients identify their own reasons for change. Providers will explore sleep concerns, assess readiness for change, and help patients select one realistic and achievable sleep goal.</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Examples of sleep goals may include establishing a consistent bedtime routine, reducing screen time before bed, or limiting caffeine intake later in the day.</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Finally, patients will receive supportive resources, including a one-page sleep hygiene handout and referrals to additional sleep-related services when appropriate, such as a sleep consultation or sleep-focused therapy group. </a:t>
            </a:r>
            <a:endParaRPr sz="1200">
              <a:solidFill>
                <a:schemeClr val="dk1"/>
              </a:solidFill>
            </a:endParaRPr>
          </a:p>
          <a:p>
            <a:pPr marL="0" lvl="0" indent="0" algn="l" rtl="0">
              <a:spcBef>
                <a:spcPts val="800"/>
              </a:spcBef>
              <a:spcAft>
                <a:spcPts val="0"/>
              </a:spcAft>
              <a:buNone/>
            </a:pPr>
            <a:endParaRPr/>
          </a:p>
        </p:txBody>
      </p:sp>
      <p:sp>
        <p:nvSpPr>
          <p:cNvPr id="654" name="Google Shape;654;g3eac9c8ee7f_1_1037:notes"/>
          <p:cNvSpPr txBox="1">
            <a:spLocks noGrp="1"/>
          </p:cNvSpPr>
          <p:nvPr>
            <p:ph type="sldNum" idx="12"/>
          </p:nvPr>
        </p:nvSpPr>
        <p:spPr>
          <a:xfrm>
            <a:off x="5179484" y="8685213"/>
            <a:ext cx="39624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3eac9c8ee7f_1_1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3eac9c8ee7f_1_1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also wanted to take some time to define sleep. According to DSM 5 criteria for insomnia disorder,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3eac9c8ee7f_1_1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3eac9c8ee7f_1_1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3eac9c8ee7f_1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3" name="Google Shape;713;g3eac9c8ee7f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eac9c8ee7f_1_4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3eac9c8ee7f_1_4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eac9c8ee7f_1_9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eac9c8ee7f_1_9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 Alt 1">
  <p:cSld name="BLANK_2">
    <p:spTree>
      <p:nvGrpSpPr>
        <p:cNvPr id="1" name="Shape 55"/>
        <p:cNvGrpSpPr/>
        <p:nvPr/>
      </p:nvGrpSpPr>
      <p:grpSpPr>
        <a:xfrm>
          <a:off x="0" y="0"/>
          <a:ext cx="0" cy="0"/>
          <a:chOff x="0" y="0"/>
          <a:chExt cx="0" cy="0"/>
        </a:xfrm>
      </p:grpSpPr>
      <p:pic>
        <p:nvPicPr>
          <p:cNvPr id="56" name="Google Shape;56;p14"/>
          <p:cNvPicPr preferRelativeResize="0"/>
          <p:nvPr/>
        </p:nvPicPr>
        <p:blipFill rotWithShape="1">
          <a:blip r:embed="rId2">
            <a:alphaModFix amt="70000"/>
          </a:blip>
          <a:srcRect l="1313"/>
          <a:stretch/>
        </p:blipFill>
        <p:spPr>
          <a:xfrm>
            <a:off x="0" y="0"/>
            <a:ext cx="9023249" cy="5143500"/>
          </a:xfrm>
          <a:prstGeom prst="rect">
            <a:avLst/>
          </a:prstGeom>
          <a:noFill/>
          <a:ln>
            <a:noFill/>
          </a:ln>
        </p:spPr>
      </p:pic>
      <p:sp>
        <p:nvSpPr>
          <p:cNvPr id="57" name="Google Shape;57;p14"/>
          <p:cNvSpPr txBox="1">
            <a:spLocks noGrp="1"/>
          </p:cNvSpPr>
          <p:nvPr>
            <p:ph type="title"/>
          </p:nvPr>
        </p:nvSpPr>
        <p:spPr>
          <a:xfrm>
            <a:off x="128875" y="1291375"/>
            <a:ext cx="6341400" cy="3620700"/>
          </a:xfrm>
          <a:prstGeom prst="rect">
            <a:avLst/>
          </a:prstGeom>
        </p:spPr>
        <p:txBody>
          <a:bodyPr spcFirstLastPara="1" wrap="square" lIns="91425" tIns="91425" rIns="91425" bIns="0" anchor="b" anchorCtr="0">
            <a:noAutofit/>
          </a:bodyPr>
          <a:lstStyle>
            <a:lvl1pPr lvl="0">
              <a:spcBef>
                <a:spcPts val="0"/>
              </a:spcBef>
              <a:spcAft>
                <a:spcPts val="0"/>
              </a:spcAft>
              <a:buNone/>
              <a:defRPr sz="6000"/>
            </a:lvl1pPr>
            <a:lvl2pPr lvl="1" algn="ctr">
              <a:lnSpc>
                <a:spcPct val="115000"/>
              </a:lnSpc>
              <a:spcBef>
                <a:spcPts val="0"/>
              </a:spcBef>
              <a:spcAft>
                <a:spcPts val="0"/>
              </a:spcAft>
              <a:buNone/>
              <a:defRPr sz="6000">
                <a:latin typeface="Poppins SemiBold"/>
                <a:ea typeface="Poppins SemiBold"/>
                <a:cs typeface="Poppins SemiBold"/>
                <a:sym typeface="Poppins SemiBold"/>
              </a:defRPr>
            </a:lvl2pPr>
            <a:lvl3pPr lvl="2" algn="ctr">
              <a:lnSpc>
                <a:spcPct val="115000"/>
              </a:lnSpc>
              <a:spcBef>
                <a:spcPts val="0"/>
              </a:spcBef>
              <a:spcAft>
                <a:spcPts val="0"/>
              </a:spcAft>
              <a:buNone/>
              <a:defRPr sz="6000">
                <a:latin typeface="Poppins SemiBold"/>
                <a:ea typeface="Poppins SemiBold"/>
                <a:cs typeface="Poppins SemiBold"/>
                <a:sym typeface="Poppins SemiBold"/>
              </a:defRPr>
            </a:lvl3pPr>
            <a:lvl4pPr lvl="3" algn="ctr">
              <a:lnSpc>
                <a:spcPct val="115000"/>
              </a:lnSpc>
              <a:spcBef>
                <a:spcPts val="0"/>
              </a:spcBef>
              <a:spcAft>
                <a:spcPts val="0"/>
              </a:spcAft>
              <a:buNone/>
              <a:defRPr sz="6000">
                <a:latin typeface="Poppins SemiBold"/>
                <a:ea typeface="Poppins SemiBold"/>
                <a:cs typeface="Poppins SemiBold"/>
                <a:sym typeface="Poppins SemiBold"/>
              </a:defRPr>
            </a:lvl4pPr>
            <a:lvl5pPr lvl="4" algn="ctr">
              <a:lnSpc>
                <a:spcPct val="115000"/>
              </a:lnSpc>
              <a:spcBef>
                <a:spcPts val="0"/>
              </a:spcBef>
              <a:spcAft>
                <a:spcPts val="0"/>
              </a:spcAft>
              <a:buNone/>
              <a:defRPr sz="6000">
                <a:latin typeface="Poppins SemiBold"/>
                <a:ea typeface="Poppins SemiBold"/>
                <a:cs typeface="Poppins SemiBold"/>
                <a:sym typeface="Poppins SemiBold"/>
              </a:defRPr>
            </a:lvl5pPr>
            <a:lvl6pPr lvl="5" algn="ctr">
              <a:lnSpc>
                <a:spcPct val="115000"/>
              </a:lnSpc>
              <a:spcBef>
                <a:spcPts val="0"/>
              </a:spcBef>
              <a:spcAft>
                <a:spcPts val="0"/>
              </a:spcAft>
              <a:buNone/>
              <a:defRPr sz="6000">
                <a:latin typeface="Poppins SemiBold"/>
                <a:ea typeface="Poppins SemiBold"/>
                <a:cs typeface="Poppins SemiBold"/>
                <a:sym typeface="Poppins SemiBold"/>
              </a:defRPr>
            </a:lvl6pPr>
            <a:lvl7pPr lvl="6" algn="ctr">
              <a:lnSpc>
                <a:spcPct val="115000"/>
              </a:lnSpc>
              <a:spcBef>
                <a:spcPts val="0"/>
              </a:spcBef>
              <a:spcAft>
                <a:spcPts val="0"/>
              </a:spcAft>
              <a:buNone/>
              <a:defRPr sz="6000">
                <a:latin typeface="Poppins SemiBold"/>
                <a:ea typeface="Poppins SemiBold"/>
                <a:cs typeface="Poppins SemiBold"/>
                <a:sym typeface="Poppins SemiBold"/>
              </a:defRPr>
            </a:lvl7pPr>
            <a:lvl8pPr lvl="7" algn="ctr">
              <a:lnSpc>
                <a:spcPct val="115000"/>
              </a:lnSpc>
              <a:spcBef>
                <a:spcPts val="0"/>
              </a:spcBef>
              <a:spcAft>
                <a:spcPts val="0"/>
              </a:spcAft>
              <a:buNone/>
              <a:defRPr sz="6000">
                <a:latin typeface="Poppins SemiBold"/>
                <a:ea typeface="Poppins SemiBold"/>
                <a:cs typeface="Poppins SemiBold"/>
                <a:sym typeface="Poppins SemiBold"/>
              </a:defRPr>
            </a:lvl8pPr>
            <a:lvl9pPr lvl="8" algn="ctr">
              <a:lnSpc>
                <a:spcPct val="115000"/>
              </a:lnSpc>
              <a:spcBef>
                <a:spcPts val="0"/>
              </a:spcBef>
              <a:spcAft>
                <a:spcPts val="0"/>
              </a:spcAft>
              <a:buNone/>
              <a:defRPr sz="6000">
                <a:latin typeface="Poppins SemiBold"/>
                <a:ea typeface="Poppins SemiBold"/>
                <a:cs typeface="Poppins SemiBold"/>
                <a:sym typeface="Poppins SemiBold"/>
              </a:defRPr>
            </a:lvl9pPr>
          </a:lstStyle>
          <a:p>
            <a:endParaRPr/>
          </a:p>
        </p:txBody>
      </p:sp>
      <p:sp>
        <p:nvSpPr>
          <p:cNvPr id="58" name="Google Shape;58;p14"/>
          <p:cNvSpPr>
            <a:spLocks noGrp="1"/>
          </p:cNvSpPr>
          <p:nvPr>
            <p:ph type="pic" idx="2"/>
          </p:nvPr>
        </p:nvSpPr>
        <p:spPr>
          <a:xfrm>
            <a:off x="6487225" y="2586525"/>
            <a:ext cx="1259100" cy="1269000"/>
          </a:xfrm>
          <a:prstGeom prst="rect">
            <a:avLst/>
          </a:prstGeom>
          <a:noFill/>
          <a:ln>
            <a:noFill/>
          </a:ln>
        </p:spPr>
      </p:sp>
      <p:sp>
        <p:nvSpPr>
          <p:cNvPr id="59" name="Google Shape;59;p14"/>
          <p:cNvSpPr>
            <a:spLocks noGrp="1"/>
          </p:cNvSpPr>
          <p:nvPr>
            <p:ph type="pic" idx="3"/>
          </p:nvPr>
        </p:nvSpPr>
        <p:spPr>
          <a:xfrm>
            <a:off x="7757975" y="3866750"/>
            <a:ext cx="1259700" cy="1279200"/>
          </a:xfrm>
          <a:prstGeom prst="rect">
            <a:avLst/>
          </a:prstGeom>
          <a:noFill/>
          <a:ln>
            <a:noFill/>
          </a:ln>
        </p:spPr>
      </p:sp>
      <p:sp>
        <p:nvSpPr>
          <p:cNvPr id="60" name="Google Shape;60;p14"/>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14"/>
          <p:cNvSpPr txBox="1">
            <a:spLocks noGrp="1"/>
          </p:cNvSpPr>
          <p:nvPr>
            <p:ph type="subTitle" idx="1"/>
          </p:nvPr>
        </p:nvSpPr>
        <p:spPr>
          <a:xfrm>
            <a:off x="179050" y="228600"/>
            <a:ext cx="1220400" cy="607800"/>
          </a:xfrm>
          <a:prstGeom prst="rect">
            <a:avLst/>
          </a:prstGeom>
        </p:spPr>
        <p:txBody>
          <a:bodyPr spcFirstLastPara="1" wrap="square" lIns="0" tIns="0" rIns="91425" bIns="91425" anchor="t" anchorCtr="0">
            <a:noAutofit/>
          </a:bodyPr>
          <a:lstStyle>
            <a:lvl1pPr lvl="0">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9pPr>
          </a:lstStyle>
          <a:p>
            <a:endParaRPr/>
          </a:p>
        </p:txBody>
      </p:sp>
      <p:grpSp>
        <p:nvGrpSpPr>
          <p:cNvPr id="62" name="Google Shape;62;p14"/>
          <p:cNvGrpSpPr/>
          <p:nvPr/>
        </p:nvGrpSpPr>
        <p:grpSpPr>
          <a:xfrm>
            <a:off x="128875" y="0"/>
            <a:ext cx="8897700" cy="5144700"/>
            <a:chOff x="128875" y="0"/>
            <a:chExt cx="8897700" cy="5144700"/>
          </a:xfrm>
        </p:grpSpPr>
        <p:cxnSp>
          <p:nvCxnSpPr>
            <p:cNvPr id="63" name="Google Shape;63;p14"/>
            <p:cNvCxnSpPr/>
            <p:nvPr/>
          </p:nvCxnSpPr>
          <p:spPr>
            <a:xfrm>
              <a:off x="6480997" y="1200"/>
              <a:ext cx="0" cy="5143500"/>
            </a:xfrm>
            <a:prstGeom prst="straightConnector1">
              <a:avLst/>
            </a:prstGeom>
            <a:noFill/>
            <a:ln w="9525" cap="flat" cmpd="sng">
              <a:solidFill>
                <a:schemeClr val="accent3"/>
              </a:solidFill>
              <a:prstDash val="solid"/>
              <a:round/>
              <a:headEnd type="none" w="med" len="med"/>
              <a:tailEnd type="none" w="med" len="med"/>
            </a:ln>
          </p:spPr>
        </p:cxnSp>
        <p:cxnSp>
          <p:nvCxnSpPr>
            <p:cNvPr id="64" name="Google Shape;64;p14"/>
            <p:cNvCxnSpPr/>
            <p:nvPr/>
          </p:nvCxnSpPr>
          <p:spPr>
            <a:xfrm>
              <a:off x="7752136" y="1200"/>
              <a:ext cx="0" cy="5143500"/>
            </a:xfrm>
            <a:prstGeom prst="straightConnector1">
              <a:avLst/>
            </a:prstGeom>
            <a:noFill/>
            <a:ln w="9525" cap="flat" cmpd="sng">
              <a:solidFill>
                <a:schemeClr val="accent3"/>
              </a:solidFill>
              <a:prstDash val="solid"/>
              <a:round/>
              <a:headEnd type="none" w="med" len="med"/>
              <a:tailEnd type="none" w="med" len="med"/>
            </a:ln>
          </p:spPr>
        </p:cxnSp>
        <p:cxnSp>
          <p:nvCxnSpPr>
            <p:cNvPr id="65" name="Google Shape;65;p14"/>
            <p:cNvCxnSpPr/>
            <p:nvPr/>
          </p:nvCxnSpPr>
          <p:spPr>
            <a:xfrm>
              <a:off x="6481000" y="3861475"/>
              <a:ext cx="2539800" cy="0"/>
            </a:xfrm>
            <a:prstGeom prst="straightConnector1">
              <a:avLst/>
            </a:prstGeom>
            <a:noFill/>
            <a:ln w="9525" cap="flat" cmpd="sng">
              <a:solidFill>
                <a:schemeClr val="accent3"/>
              </a:solidFill>
              <a:prstDash val="solid"/>
              <a:round/>
              <a:headEnd type="none" w="med" len="med"/>
              <a:tailEnd type="none" w="med" len="med"/>
            </a:ln>
          </p:spPr>
        </p:cxnSp>
        <p:cxnSp>
          <p:nvCxnSpPr>
            <p:cNvPr id="66" name="Google Shape;66;p14"/>
            <p:cNvCxnSpPr/>
            <p:nvPr/>
          </p:nvCxnSpPr>
          <p:spPr>
            <a:xfrm>
              <a:off x="6481000" y="2579575"/>
              <a:ext cx="2542200" cy="0"/>
            </a:xfrm>
            <a:prstGeom prst="straightConnector1">
              <a:avLst/>
            </a:prstGeom>
            <a:noFill/>
            <a:ln w="9525" cap="flat" cmpd="sng">
              <a:solidFill>
                <a:schemeClr val="accent3"/>
              </a:solidFill>
              <a:prstDash val="solid"/>
              <a:round/>
              <a:headEnd type="none" w="med" len="med"/>
              <a:tailEnd type="none" w="med" len="med"/>
            </a:ln>
          </p:spPr>
        </p:cxnSp>
        <p:cxnSp>
          <p:nvCxnSpPr>
            <p:cNvPr id="67" name="Google Shape;67;p14"/>
            <p:cNvCxnSpPr/>
            <p:nvPr/>
          </p:nvCxnSpPr>
          <p:spPr>
            <a:xfrm>
              <a:off x="5212100" y="1200"/>
              <a:ext cx="0" cy="1290300"/>
            </a:xfrm>
            <a:prstGeom prst="straightConnector1">
              <a:avLst/>
            </a:prstGeom>
            <a:noFill/>
            <a:ln w="9525" cap="flat" cmpd="sng">
              <a:solidFill>
                <a:schemeClr val="accent3"/>
              </a:solidFill>
              <a:prstDash val="solid"/>
              <a:round/>
              <a:headEnd type="none" w="med" len="med"/>
              <a:tailEnd type="none" w="med" len="med"/>
            </a:ln>
          </p:spPr>
        </p:cxnSp>
        <p:cxnSp>
          <p:nvCxnSpPr>
            <p:cNvPr id="68" name="Google Shape;68;p14"/>
            <p:cNvCxnSpPr/>
            <p:nvPr/>
          </p:nvCxnSpPr>
          <p:spPr>
            <a:xfrm>
              <a:off x="3940150" y="1200"/>
              <a:ext cx="0" cy="1290300"/>
            </a:xfrm>
            <a:prstGeom prst="straightConnector1">
              <a:avLst/>
            </a:prstGeom>
            <a:noFill/>
            <a:ln w="9525" cap="flat" cmpd="sng">
              <a:solidFill>
                <a:schemeClr val="accent3"/>
              </a:solidFill>
              <a:prstDash val="solid"/>
              <a:round/>
              <a:headEnd type="none" w="med" len="med"/>
              <a:tailEnd type="none" w="med" len="med"/>
            </a:ln>
          </p:spPr>
        </p:cxnSp>
        <p:cxnSp>
          <p:nvCxnSpPr>
            <p:cNvPr id="69" name="Google Shape;69;p14"/>
            <p:cNvCxnSpPr/>
            <p:nvPr/>
          </p:nvCxnSpPr>
          <p:spPr>
            <a:xfrm>
              <a:off x="2669725" y="1200"/>
              <a:ext cx="0" cy="1290300"/>
            </a:xfrm>
            <a:prstGeom prst="straightConnector1">
              <a:avLst/>
            </a:prstGeom>
            <a:noFill/>
            <a:ln w="9525" cap="flat" cmpd="sng">
              <a:solidFill>
                <a:schemeClr val="accent3"/>
              </a:solidFill>
              <a:prstDash val="solid"/>
              <a:round/>
              <a:headEnd type="none" w="med" len="med"/>
              <a:tailEnd type="none" w="med" len="med"/>
            </a:ln>
          </p:spPr>
        </p:cxnSp>
        <p:cxnSp>
          <p:nvCxnSpPr>
            <p:cNvPr id="70" name="Google Shape;70;p14"/>
            <p:cNvCxnSpPr/>
            <p:nvPr/>
          </p:nvCxnSpPr>
          <p:spPr>
            <a:xfrm>
              <a:off x="1399300" y="1200"/>
              <a:ext cx="0" cy="1290300"/>
            </a:xfrm>
            <a:prstGeom prst="straightConnector1">
              <a:avLst/>
            </a:prstGeom>
            <a:noFill/>
            <a:ln w="9525" cap="flat" cmpd="sng">
              <a:solidFill>
                <a:schemeClr val="accent3"/>
              </a:solidFill>
              <a:prstDash val="solid"/>
              <a:round/>
              <a:headEnd type="none" w="med" len="med"/>
              <a:tailEnd type="none" w="med" len="med"/>
            </a:ln>
          </p:spPr>
        </p:cxnSp>
        <p:cxnSp>
          <p:nvCxnSpPr>
            <p:cNvPr id="71" name="Google Shape;71;p14"/>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72" name="Google Shape;72;p14"/>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cxnSp>
          <p:nvCxnSpPr>
            <p:cNvPr id="73" name="Google Shape;73;p14"/>
            <p:cNvCxnSpPr/>
            <p:nvPr/>
          </p:nvCxnSpPr>
          <p:spPr>
            <a:xfrm>
              <a:off x="128875" y="1291375"/>
              <a:ext cx="8897700" cy="0"/>
            </a:xfrm>
            <a:prstGeom prst="straightConnector1">
              <a:avLst/>
            </a:prstGeom>
            <a:noFill/>
            <a:ln w="9525" cap="flat" cmpd="sng">
              <a:solidFill>
                <a:schemeClr val="accent3"/>
              </a:solidFill>
              <a:prstDash val="solid"/>
              <a:round/>
              <a:headEnd type="none" w="med" len="med"/>
              <a:tailEnd type="none" w="med" len="med"/>
            </a:ln>
          </p:spPr>
        </p:cxnSp>
      </p:grpSp>
      <p:sp>
        <p:nvSpPr>
          <p:cNvPr id="74" name="Google Shape;74;p14"/>
          <p:cNvSpPr/>
          <p:nvPr/>
        </p:nvSpPr>
        <p:spPr>
          <a:xfrm>
            <a:off x="6486025" y="-3325"/>
            <a:ext cx="1259400" cy="12891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Poppins"/>
              <a:ea typeface="Poppins"/>
              <a:cs typeface="Poppins"/>
              <a:sym typeface="Poppins"/>
            </a:endParaRPr>
          </a:p>
        </p:txBody>
      </p:sp>
      <p:sp>
        <p:nvSpPr>
          <p:cNvPr id="75" name="Google Shape;75;p14"/>
          <p:cNvSpPr/>
          <p:nvPr/>
        </p:nvSpPr>
        <p:spPr>
          <a:xfrm>
            <a:off x="7756250" y="-3325"/>
            <a:ext cx="1262400" cy="12879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Poppins"/>
              <a:ea typeface="Poppins"/>
              <a:cs typeface="Poppins"/>
              <a:sym typeface="Poppi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 Alt 1">
  <p:cSld name="BLANK_1">
    <p:spTree>
      <p:nvGrpSpPr>
        <p:cNvPr id="1" name="Shape 76"/>
        <p:cNvGrpSpPr/>
        <p:nvPr/>
      </p:nvGrpSpPr>
      <p:grpSpPr>
        <a:xfrm>
          <a:off x="0" y="0"/>
          <a:ext cx="0" cy="0"/>
          <a:chOff x="0" y="0"/>
          <a:chExt cx="0" cy="0"/>
        </a:xfrm>
      </p:grpSpPr>
      <p:pic>
        <p:nvPicPr>
          <p:cNvPr id="77" name="Google Shape;77;p15"/>
          <p:cNvPicPr preferRelativeResize="0"/>
          <p:nvPr/>
        </p:nvPicPr>
        <p:blipFill rotWithShape="1">
          <a:blip r:embed="rId2">
            <a:alphaModFix/>
          </a:blip>
          <a:srcRect b="36188"/>
          <a:stretch/>
        </p:blipFill>
        <p:spPr>
          <a:xfrm rot="5400000">
            <a:off x="6625213" y="2747762"/>
            <a:ext cx="3529224" cy="1266849"/>
          </a:xfrm>
          <a:prstGeom prst="rect">
            <a:avLst/>
          </a:prstGeom>
          <a:gradFill>
            <a:gsLst>
              <a:gs pos="0">
                <a:srgbClr val="808978"/>
              </a:gs>
              <a:gs pos="0">
                <a:schemeClr val="accent1"/>
              </a:gs>
              <a:gs pos="58000">
                <a:schemeClr val="dk1"/>
              </a:gs>
              <a:gs pos="100000">
                <a:schemeClr val="dk1"/>
              </a:gs>
            </a:gsLst>
            <a:path path="circle">
              <a:fillToRect l="50000" t="50000" r="50000" b="50000"/>
            </a:path>
            <a:tileRect/>
          </a:gradFill>
          <a:ln>
            <a:noFill/>
          </a:ln>
        </p:spPr>
      </p:pic>
      <p:sp>
        <p:nvSpPr>
          <p:cNvPr id="78" name="Google Shape;78;p15"/>
          <p:cNvSpPr>
            <a:spLocks noGrp="1"/>
          </p:cNvSpPr>
          <p:nvPr>
            <p:ph type="pic" idx="2"/>
          </p:nvPr>
        </p:nvSpPr>
        <p:spPr>
          <a:xfrm>
            <a:off x="7757975" y="0"/>
            <a:ext cx="1256100" cy="1286400"/>
          </a:xfrm>
          <a:prstGeom prst="rect">
            <a:avLst/>
          </a:prstGeom>
          <a:noFill/>
          <a:ln>
            <a:noFill/>
          </a:ln>
        </p:spPr>
      </p:sp>
      <p:sp>
        <p:nvSpPr>
          <p:cNvPr id="79" name="Google Shape;79;p15"/>
          <p:cNvSpPr txBox="1">
            <a:spLocks noGrp="1"/>
          </p:cNvSpPr>
          <p:nvPr>
            <p:ph type="title"/>
          </p:nvPr>
        </p:nvSpPr>
        <p:spPr>
          <a:xfrm>
            <a:off x="284550" y="1291375"/>
            <a:ext cx="7467600" cy="36210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4800"/>
            </a:lvl1pPr>
            <a:lvl2pPr lvl="1" algn="ctr">
              <a:lnSpc>
                <a:spcPct val="115000"/>
              </a:lnSpc>
              <a:spcBef>
                <a:spcPts val="0"/>
              </a:spcBef>
              <a:spcAft>
                <a:spcPts val="0"/>
              </a:spcAft>
              <a:buNone/>
              <a:defRPr sz="6000">
                <a:latin typeface="Poppins SemiBold"/>
                <a:ea typeface="Poppins SemiBold"/>
                <a:cs typeface="Poppins SemiBold"/>
                <a:sym typeface="Poppins SemiBold"/>
              </a:defRPr>
            </a:lvl2pPr>
            <a:lvl3pPr lvl="2" algn="ctr">
              <a:lnSpc>
                <a:spcPct val="115000"/>
              </a:lnSpc>
              <a:spcBef>
                <a:spcPts val="0"/>
              </a:spcBef>
              <a:spcAft>
                <a:spcPts val="0"/>
              </a:spcAft>
              <a:buNone/>
              <a:defRPr sz="6000">
                <a:latin typeface="Poppins SemiBold"/>
                <a:ea typeface="Poppins SemiBold"/>
                <a:cs typeface="Poppins SemiBold"/>
                <a:sym typeface="Poppins SemiBold"/>
              </a:defRPr>
            </a:lvl3pPr>
            <a:lvl4pPr lvl="3" algn="ctr">
              <a:lnSpc>
                <a:spcPct val="115000"/>
              </a:lnSpc>
              <a:spcBef>
                <a:spcPts val="0"/>
              </a:spcBef>
              <a:spcAft>
                <a:spcPts val="0"/>
              </a:spcAft>
              <a:buNone/>
              <a:defRPr sz="6000">
                <a:latin typeface="Poppins SemiBold"/>
                <a:ea typeface="Poppins SemiBold"/>
                <a:cs typeface="Poppins SemiBold"/>
                <a:sym typeface="Poppins SemiBold"/>
              </a:defRPr>
            </a:lvl4pPr>
            <a:lvl5pPr lvl="4" algn="ctr">
              <a:lnSpc>
                <a:spcPct val="115000"/>
              </a:lnSpc>
              <a:spcBef>
                <a:spcPts val="0"/>
              </a:spcBef>
              <a:spcAft>
                <a:spcPts val="0"/>
              </a:spcAft>
              <a:buNone/>
              <a:defRPr sz="6000">
                <a:latin typeface="Poppins SemiBold"/>
                <a:ea typeface="Poppins SemiBold"/>
                <a:cs typeface="Poppins SemiBold"/>
                <a:sym typeface="Poppins SemiBold"/>
              </a:defRPr>
            </a:lvl5pPr>
            <a:lvl6pPr lvl="5" algn="ctr">
              <a:lnSpc>
                <a:spcPct val="115000"/>
              </a:lnSpc>
              <a:spcBef>
                <a:spcPts val="0"/>
              </a:spcBef>
              <a:spcAft>
                <a:spcPts val="0"/>
              </a:spcAft>
              <a:buNone/>
              <a:defRPr sz="6000">
                <a:latin typeface="Poppins SemiBold"/>
                <a:ea typeface="Poppins SemiBold"/>
                <a:cs typeface="Poppins SemiBold"/>
                <a:sym typeface="Poppins SemiBold"/>
              </a:defRPr>
            </a:lvl6pPr>
            <a:lvl7pPr lvl="6" algn="ctr">
              <a:lnSpc>
                <a:spcPct val="115000"/>
              </a:lnSpc>
              <a:spcBef>
                <a:spcPts val="0"/>
              </a:spcBef>
              <a:spcAft>
                <a:spcPts val="0"/>
              </a:spcAft>
              <a:buNone/>
              <a:defRPr sz="6000">
                <a:latin typeface="Poppins SemiBold"/>
                <a:ea typeface="Poppins SemiBold"/>
                <a:cs typeface="Poppins SemiBold"/>
                <a:sym typeface="Poppins SemiBold"/>
              </a:defRPr>
            </a:lvl7pPr>
            <a:lvl8pPr lvl="7" algn="ctr">
              <a:lnSpc>
                <a:spcPct val="115000"/>
              </a:lnSpc>
              <a:spcBef>
                <a:spcPts val="0"/>
              </a:spcBef>
              <a:spcAft>
                <a:spcPts val="0"/>
              </a:spcAft>
              <a:buNone/>
              <a:defRPr sz="6000">
                <a:latin typeface="Poppins SemiBold"/>
                <a:ea typeface="Poppins SemiBold"/>
                <a:cs typeface="Poppins SemiBold"/>
                <a:sym typeface="Poppins SemiBold"/>
              </a:defRPr>
            </a:lvl8pPr>
            <a:lvl9pPr lvl="8" algn="ctr">
              <a:lnSpc>
                <a:spcPct val="115000"/>
              </a:lnSpc>
              <a:spcBef>
                <a:spcPts val="0"/>
              </a:spcBef>
              <a:spcAft>
                <a:spcPts val="0"/>
              </a:spcAft>
              <a:buNone/>
              <a:defRPr sz="6000">
                <a:latin typeface="Poppins SemiBold"/>
                <a:ea typeface="Poppins SemiBold"/>
                <a:cs typeface="Poppins SemiBold"/>
                <a:sym typeface="Poppins SemiBold"/>
              </a:defRPr>
            </a:lvl9pPr>
          </a:lstStyle>
          <a:p>
            <a:endParaRPr/>
          </a:p>
        </p:txBody>
      </p:sp>
      <p:sp>
        <p:nvSpPr>
          <p:cNvPr id="80" name="Google Shape;80;p15"/>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81" name="Google Shape;81;p15"/>
          <p:cNvGrpSpPr/>
          <p:nvPr/>
        </p:nvGrpSpPr>
        <p:grpSpPr>
          <a:xfrm>
            <a:off x="128875" y="0"/>
            <a:ext cx="8894375" cy="5144700"/>
            <a:chOff x="128875" y="0"/>
            <a:chExt cx="8894375" cy="5144700"/>
          </a:xfrm>
        </p:grpSpPr>
        <p:cxnSp>
          <p:nvCxnSpPr>
            <p:cNvPr id="82" name="Google Shape;82;p15"/>
            <p:cNvCxnSpPr/>
            <p:nvPr/>
          </p:nvCxnSpPr>
          <p:spPr>
            <a:xfrm>
              <a:off x="7752136" y="120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83" name="Google Shape;83;p15"/>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84" name="Google Shape;84;p15"/>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85" name="Google Shape;85;p15"/>
            <p:cNvCxnSpPr/>
            <p:nvPr/>
          </p:nvCxnSpPr>
          <p:spPr>
            <a:xfrm>
              <a:off x="128875" y="1291375"/>
              <a:ext cx="8885400" cy="0"/>
            </a:xfrm>
            <a:prstGeom prst="straightConnector1">
              <a:avLst/>
            </a:prstGeom>
            <a:noFill/>
            <a:ln w="9525" cap="flat" cmpd="sng">
              <a:solidFill>
                <a:schemeClr val="dk2"/>
              </a:solidFill>
              <a:prstDash val="solid"/>
              <a:round/>
              <a:headEnd type="none" w="med" len="med"/>
              <a:tailEnd type="none" w="med" len="med"/>
            </a:ln>
          </p:spPr>
        </p:cxnSp>
      </p:grpSp>
      <p:sp>
        <p:nvSpPr>
          <p:cNvPr id="86" name="Google Shape;86;p15"/>
          <p:cNvSpPr txBox="1">
            <a:spLocks noGrp="1"/>
          </p:cNvSpPr>
          <p:nvPr>
            <p:ph type="subTitle" idx="1"/>
          </p:nvPr>
        </p:nvSpPr>
        <p:spPr>
          <a:xfrm>
            <a:off x="128875" y="-450"/>
            <a:ext cx="3357900" cy="12918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 Alt 1">
  <p:cSld name="CUSTOM_14">
    <p:spTree>
      <p:nvGrpSpPr>
        <p:cNvPr id="1" name="Shape 87"/>
        <p:cNvGrpSpPr/>
        <p:nvPr/>
      </p:nvGrpSpPr>
      <p:grpSpPr>
        <a:xfrm>
          <a:off x="0" y="0"/>
          <a:ext cx="0" cy="0"/>
          <a:chOff x="0" y="0"/>
          <a:chExt cx="0" cy="0"/>
        </a:xfrm>
      </p:grpSpPr>
      <p:sp>
        <p:nvSpPr>
          <p:cNvPr id="88" name="Google Shape;88;p16"/>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9" name="Google Shape;89;p16"/>
          <p:cNvSpPr txBox="1">
            <a:spLocks noGrp="1"/>
          </p:cNvSpPr>
          <p:nvPr>
            <p:ph type="title"/>
          </p:nvPr>
        </p:nvSpPr>
        <p:spPr>
          <a:xfrm>
            <a:off x="128875" y="228600"/>
            <a:ext cx="6341400" cy="609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cxnSp>
        <p:nvCxnSpPr>
          <p:cNvPr id="90" name="Google Shape;90;p16"/>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91" name="Google Shape;91;p16"/>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 Alt 2">
  <p:cSld name="CUSTOM_14_2">
    <p:spTree>
      <p:nvGrpSpPr>
        <p:cNvPr id="1" name="Shape 92"/>
        <p:cNvGrpSpPr/>
        <p:nvPr/>
      </p:nvGrpSpPr>
      <p:grpSpPr>
        <a:xfrm>
          <a:off x="0" y="0"/>
          <a:ext cx="0" cy="0"/>
          <a:chOff x="0" y="0"/>
          <a:chExt cx="0" cy="0"/>
        </a:xfrm>
      </p:grpSpPr>
      <p:sp>
        <p:nvSpPr>
          <p:cNvPr id="93" name="Google Shape;93;p17"/>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94" name="Google Shape;94;p17"/>
          <p:cNvSpPr txBox="1">
            <a:spLocks noGrp="1"/>
          </p:cNvSpPr>
          <p:nvPr>
            <p:ph type="title"/>
          </p:nvPr>
        </p:nvSpPr>
        <p:spPr>
          <a:xfrm>
            <a:off x="128875" y="228600"/>
            <a:ext cx="6341400" cy="609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cxnSp>
        <p:nvCxnSpPr>
          <p:cNvPr id="95" name="Google Shape;95;p17"/>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96" name="Google Shape;96;p17"/>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 Alt 3">
  <p:cSld name="CUSTOM_14_2_1">
    <p:spTree>
      <p:nvGrpSpPr>
        <p:cNvPr id="1" name="Shape 97"/>
        <p:cNvGrpSpPr/>
        <p:nvPr/>
      </p:nvGrpSpPr>
      <p:grpSpPr>
        <a:xfrm>
          <a:off x="0" y="0"/>
          <a:ext cx="0" cy="0"/>
          <a:chOff x="0" y="0"/>
          <a:chExt cx="0" cy="0"/>
        </a:xfrm>
      </p:grpSpPr>
      <p:pic>
        <p:nvPicPr>
          <p:cNvPr id="98" name="Google Shape;98;p18"/>
          <p:cNvPicPr preferRelativeResize="0"/>
          <p:nvPr/>
        </p:nvPicPr>
        <p:blipFill rotWithShape="1">
          <a:blip r:embed="rId2">
            <a:alphaModFix/>
          </a:blip>
          <a:srcRect b="36188"/>
          <a:stretch/>
        </p:blipFill>
        <p:spPr>
          <a:xfrm>
            <a:off x="5480550" y="1875"/>
            <a:ext cx="3541498" cy="1289501"/>
          </a:xfrm>
          <a:prstGeom prst="rect">
            <a:avLst/>
          </a:prstGeom>
          <a:gradFill>
            <a:gsLst>
              <a:gs pos="0">
                <a:srgbClr val="808978"/>
              </a:gs>
              <a:gs pos="0">
                <a:schemeClr val="accent1"/>
              </a:gs>
              <a:gs pos="58000">
                <a:schemeClr val="dk1"/>
              </a:gs>
              <a:gs pos="100000">
                <a:schemeClr val="dk1"/>
              </a:gs>
            </a:gsLst>
            <a:path path="circle">
              <a:fillToRect l="50000" t="50000" r="50000" b="50000"/>
            </a:path>
            <a:tileRect/>
          </a:gradFill>
          <a:ln>
            <a:noFill/>
          </a:ln>
        </p:spPr>
      </p:pic>
      <p:sp>
        <p:nvSpPr>
          <p:cNvPr id="99" name="Google Shape;99;p18"/>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0" name="Google Shape;100;p18"/>
          <p:cNvSpPr txBox="1">
            <a:spLocks noGrp="1"/>
          </p:cNvSpPr>
          <p:nvPr>
            <p:ph type="title"/>
          </p:nvPr>
        </p:nvSpPr>
        <p:spPr>
          <a:xfrm>
            <a:off x="128875" y="228600"/>
            <a:ext cx="6341400" cy="609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grpSp>
        <p:nvGrpSpPr>
          <p:cNvPr id="101" name="Google Shape;101;p18"/>
          <p:cNvGrpSpPr/>
          <p:nvPr/>
        </p:nvGrpSpPr>
        <p:grpSpPr>
          <a:xfrm>
            <a:off x="118800" y="0"/>
            <a:ext cx="8904450" cy="5135400"/>
            <a:chOff x="118800" y="0"/>
            <a:chExt cx="8904450" cy="5135400"/>
          </a:xfrm>
        </p:grpSpPr>
        <p:cxnSp>
          <p:nvCxnSpPr>
            <p:cNvPr id="102" name="Google Shape;102;p18"/>
            <p:cNvCxnSpPr/>
            <p:nvPr/>
          </p:nvCxnSpPr>
          <p:spPr>
            <a:xfrm>
              <a:off x="9023250" y="0"/>
              <a:ext cx="0" cy="5135400"/>
            </a:xfrm>
            <a:prstGeom prst="straightConnector1">
              <a:avLst/>
            </a:prstGeom>
            <a:noFill/>
            <a:ln w="9525" cap="flat" cmpd="sng">
              <a:solidFill>
                <a:schemeClr val="dk2"/>
              </a:solidFill>
              <a:prstDash val="solid"/>
              <a:round/>
              <a:headEnd type="none" w="med" len="med"/>
              <a:tailEnd type="none" w="med" len="med"/>
            </a:ln>
          </p:spPr>
        </p:cxnSp>
        <p:cxnSp>
          <p:nvCxnSpPr>
            <p:cNvPr id="103" name="Google Shape;103;p18"/>
            <p:cNvCxnSpPr/>
            <p:nvPr/>
          </p:nvCxnSpPr>
          <p:spPr>
            <a:xfrm>
              <a:off x="118800" y="0"/>
              <a:ext cx="0" cy="5135400"/>
            </a:xfrm>
            <a:prstGeom prst="straightConnector1">
              <a:avLst/>
            </a:prstGeom>
            <a:noFill/>
            <a:ln w="9525" cap="flat" cmpd="sng">
              <a:solidFill>
                <a:schemeClr val="dk2"/>
              </a:solidFill>
              <a:prstDash val="solid"/>
              <a:round/>
              <a:headEnd type="none" w="med" len="med"/>
              <a:tailEnd type="none" w="med" len="med"/>
            </a:ln>
          </p:spPr>
        </p:cxnSp>
        <p:cxnSp>
          <p:nvCxnSpPr>
            <p:cNvPr id="104" name="Google Shape;104;p18"/>
            <p:cNvCxnSpPr/>
            <p:nvPr/>
          </p:nvCxnSpPr>
          <p:spPr>
            <a:xfrm>
              <a:off x="128875" y="1291375"/>
              <a:ext cx="8890200" cy="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 Alt 4">
  <p:cSld name="BLANK_1_1_1_1">
    <p:spTree>
      <p:nvGrpSpPr>
        <p:cNvPr id="1" name="Shape 105"/>
        <p:cNvGrpSpPr/>
        <p:nvPr/>
      </p:nvGrpSpPr>
      <p:grpSpPr>
        <a:xfrm>
          <a:off x="0" y="0"/>
          <a:ext cx="0" cy="0"/>
          <a:chOff x="0" y="0"/>
          <a:chExt cx="0" cy="0"/>
        </a:xfrm>
      </p:grpSpPr>
      <p:pic>
        <p:nvPicPr>
          <p:cNvPr id="106" name="Google Shape;106;p19"/>
          <p:cNvPicPr preferRelativeResize="0"/>
          <p:nvPr/>
        </p:nvPicPr>
        <p:blipFill rotWithShape="1">
          <a:blip r:embed="rId2">
            <a:alphaModFix/>
          </a:blip>
          <a:srcRect r="16388" b="55478"/>
          <a:stretch/>
        </p:blipFill>
        <p:spPr>
          <a:xfrm>
            <a:off x="4727250" y="450"/>
            <a:ext cx="4289751" cy="1284901"/>
          </a:xfrm>
          <a:prstGeom prst="rect">
            <a:avLst/>
          </a:prstGeom>
          <a:noFill/>
          <a:ln>
            <a:noFill/>
          </a:ln>
        </p:spPr>
      </p:pic>
      <p:sp>
        <p:nvSpPr>
          <p:cNvPr id="107" name="Google Shape;107;p19"/>
          <p:cNvSpPr>
            <a:spLocks noGrp="1"/>
          </p:cNvSpPr>
          <p:nvPr>
            <p:ph type="pic" idx="2"/>
          </p:nvPr>
        </p:nvSpPr>
        <p:spPr>
          <a:xfrm>
            <a:off x="131575" y="6"/>
            <a:ext cx="2533200" cy="1285800"/>
          </a:xfrm>
          <a:prstGeom prst="rect">
            <a:avLst/>
          </a:prstGeom>
          <a:noFill/>
          <a:ln>
            <a:noFill/>
          </a:ln>
        </p:spPr>
      </p:sp>
      <p:sp>
        <p:nvSpPr>
          <p:cNvPr id="108" name="Google Shape;108;p19"/>
          <p:cNvSpPr txBox="1">
            <a:spLocks noGrp="1"/>
          </p:cNvSpPr>
          <p:nvPr>
            <p:ph type="title"/>
          </p:nvPr>
        </p:nvSpPr>
        <p:spPr>
          <a:xfrm>
            <a:off x="128875" y="1291375"/>
            <a:ext cx="7623300" cy="3621000"/>
          </a:xfrm>
          <a:prstGeom prst="rect">
            <a:avLst/>
          </a:prstGeom>
        </p:spPr>
        <p:txBody>
          <a:bodyPr spcFirstLastPara="1" wrap="square" lIns="91425" tIns="91425" rIns="91425" bIns="91425" anchor="b" anchorCtr="0">
            <a:noAutofit/>
          </a:bodyPr>
          <a:lstStyle>
            <a:lvl1pPr lvl="0">
              <a:spcBef>
                <a:spcPts val="0"/>
              </a:spcBef>
              <a:spcAft>
                <a:spcPts val="0"/>
              </a:spcAft>
              <a:buNone/>
              <a:defRPr sz="4800"/>
            </a:lvl1pPr>
            <a:lvl2pPr lvl="1">
              <a:lnSpc>
                <a:spcPct val="115000"/>
              </a:lnSpc>
              <a:spcBef>
                <a:spcPts val="0"/>
              </a:spcBef>
              <a:spcAft>
                <a:spcPts val="0"/>
              </a:spcAft>
              <a:buNone/>
              <a:defRPr sz="4800">
                <a:latin typeface="Poppins SemiBold"/>
                <a:ea typeface="Poppins SemiBold"/>
                <a:cs typeface="Poppins SemiBold"/>
                <a:sym typeface="Poppins SemiBold"/>
              </a:defRPr>
            </a:lvl2pPr>
            <a:lvl3pPr lvl="2">
              <a:lnSpc>
                <a:spcPct val="115000"/>
              </a:lnSpc>
              <a:spcBef>
                <a:spcPts val="0"/>
              </a:spcBef>
              <a:spcAft>
                <a:spcPts val="0"/>
              </a:spcAft>
              <a:buNone/>
              <a:defRPr sz="4800">
                <a:latin typeface="Poppins SemiBold"/>
                <a:ea typeface="Poppins SemiBold"/>
                <a:cs typeface="Poppins SemiBold"/>
                <a:sym typeface="Poppins SemiBold"/>
              </a:defRPr>
            </a:lvl3pPr>
            <a:lvl4pPr lvl="3">
              <a:lnSpc>
                <a:spcPct val="115000"/>
              </a:lnSpc>
              <a:spcBef>
                <a:spcPts val="0"/>
              </a:spcBef>
              <a:spcAft>
                <a:spcPts val="0"/>
              </a:spcAft>
              <a:buNone/>
              <a:defRPr sz="4800">
                <a:latin typeface="Poppins SemiBold"/>
                <a:ea typeface="Poppins SemiBold"/>
                <a:cs typeface="Poppins SemiBold"/>
                <a:sym typeface="Poppins SemiBold"/>
              </a:defRPr>
            </a:lvl4pPr>
            <a:lvl5pPr lvl="4">
              <a:lnSpc>
                <a:spcPct val="115000"/>
              </a:lnSpc>
              <a:spcBef>
                <a:spcPts val="0"/>
              </a:spcBef>
              <a:spcAft>
                <a:spcPts val="0"/>
              </a:spcAft>
              <a:buNone/>
              <a:defRPr sz="4800">
                <a:latin typeface="Poppins SemiBold"/>
                <a:ea typeface="Poppins SemiBold"/>
                <a:cs typeface="Poppins SemiBold"/>
                <a:sym typeface="Poppins SemiBold"/>
              </a:defRPr>
            </a:lvl5pPr>
            <a:lvl6pPr lvl="5">
              <a:lnSpc>
                <a:spcPct val="115000"/>
              </a:lnSpc>
              <a:spcBef>
                <a:spcPts val="0"/>
              </a:spcBef>
              <a:spcAft>
                <a:spcPts val="0"/>
              </a:spcAft>
              <a:buNone/>
              <a:defRPr sz="4800">
                <a:latin typeface="Poppins SemiBold"/>
                <a:ea typeface="Poppins SemiBold"/>
                <a:cs typeface="Poppins SemiBold"/>
                <a:sym typeface="Poppins SemiBold"/>
              </a:defRPr>
            </a:lvl6pPr>
            <a:lvl7pPr lvl="6">
              <a:lnSpc>
                <a:spcPct val="115000"/>
              </a:lnSpc>
              <a:spcBef>
                <a:spcPts val="0"/>
              </a:spcBef>
              <a:spcAft>
                <a:spcPts val="0"/>
              </a:spcAft>
              <a:buNone/>
              <a:defRPr sz="4800">
                <a:latin typeface="Poppins SemiBold"/>
                <a:ea typeface="Poppins SemiBold"/>
                <a:cs typeface="Poppins SemiBold"/>
                <a:sym typeface="Poppins SemiBold"/>
              </a:defRPr>
            </a:lvl7pPr>
            <a:lvl8pPr lvl="7">
              <a:lnSpc>
                <a:spcPct val="115000"/>
              </a:lnSpc>
              <a:spcBef>
                <a:spcPts val="0"/>
              </a:spcBef>
              <a:spcAft>
                <a:spcPts val="0"/>
              </a:spcAft>
              <a:buNone/>
              <a:defRPr sz="4800">
                <a:latin typeface="Poppins SemiBold"/>
                <a:ea typeface="Poppins SemiBold"/>
                <a:cs typeface="Poppins SemiBold"/>
                <a:sym typeface="Poppins SemiBold"/>
              </a:defRPr>
            </a:lvl8pPr>
            <a:lvl9pPr lvl="8">
              <a:lnSpc>
                <a:spcPct val="115000"/>
              </a:lnSpc>
              <a:spcBef>
                <a:spcPts val="0"/>
              </a:spcBef>
              <a:spcAft>
                <a:spcPts val="0"/>
              </a:spcAft>
              <a:buNone/>
              <a:defRPr sz="4800">
                <a:latin typeface="Poppins SemiBold"/>
                <a:ea typeface="Poppins SemiBold"/>
                <a:cs typeface="Poppins SemiBold"/>
                <a:sym typeface="Poppins SemiBold"/>
              </a:defRPr>
            </a:lvl9pPr>
          </a:lstStyle>
          <a:p>
            <a:endParaRPr/>
          </a:p>
        </p:txBody>
      </p:sp>
      <p:sp>
        <p:nvSpPr>
          <p:cNvPr id="109" name="Google Shape;109;p19"/>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10" name="Google Shape;110;p19"/>
          <p:cNvGrpSpPr/>
          <p:nvPr/>
        </p:nvGrpSpPr>
        <p:grpSpPr>
          <a:xfrm>
            <a:off x="128875" y="0"/>
            <a:ext cx="8894375" cy="5144700"/>
            <a:chOff x="128875" y="0"/>
            <a:chExt cx="8894375" cy="5144700"/>
          </a:xfrm>
        </p:grpSpPr>
        <p:cxnSp>
          <p:nvCxnSpPr>
            <p:cNvPr id="111" name="Google Shape;111;p19"/>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112" name="Google Shape;112;p19"/>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113" name="Google Shape;113;p19"/>
            <p:cNvCxnSpPr/>
            <p:nvPr/>
          </p:nvCxnSpPr>
          <p:spPr>
            <a:xfrm>
              <a:off x="128875" y="1287125"/>
              <a:ext cx="8892000" cy="0"/>
            </a:xfrm>
            <a:prstGeom prst="straightConnector1">
              <a:avLst/>
            </a:prstGeom>
            <a:noFill/>
            <a:ln w="9525" cap="flat" cmpd="sng">
              <a:solidFill>
                <a:schemeClr val="dk2"/>
              </a:solidFill>
              <a:prstDash val="solid"/>
              <a:round/>
              <a:headEnd type="none" w="med" len="med"/>
              <a:tailEnd type="none" w="med" len="med"/>
            </a:ln>
          </p:spPr>
        </p:cxnSp>
      </p:grpSp>
      <p:sp>
        <p:nvSpPr>
          <p:cNvPr id="114" name="Google Shape;114;p19"/>
          <p:cNvSpPr txBox="1">
            <a:spLocks noGrp="1"/>
          </p:cNvSpPr>
          <p:nvPr>
            <p:ph type="subTitle" idx="1"/>
          </p:nvPr>
        </p:nvSpPr>
        <p:spPr>
          <a:xfrm>
            <a:off x="5364800" y="4526452"/>
            <a:ext cx="3652200" cy="3387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2pPr>
            <a:lvl3pPr lvl="2"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3pPr>
            <a:lvl4pPr lvl="3"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4pPr>
            <a:lvl5pPr lvl="4"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5pPr>
            <a:lvl6pPr lvl="5"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6pPr>
            <a:lvl7pPr lvl="6"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7pPr>
            <a:lvl8pPr lvl="7"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8pPr>
            <a:lvl9pPr lvl="8" algn="r">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verview">
  <p:cSld name="BLANK_1_1_1_1_1_1_1_1_1_1_2">
    <p:spTree>
      <p:nvGrpSpPr>
        <p:cNvPr id="1" name="Shape 115"/>
        <p:cNvGrpSpPr/>
        <p:nvPr/>
      </p:nvGrpSpPr>
      <p:grpSpPr>
        <a:xfrm>
          <a:off x="0" y="0"/>
          <a:ext cx="0" cy="0"/>
          <a:chOff x="0" y="0"/>
          <a:chExt cx="0" cy="0"/>
        </a:xfrm>
      </p:grpSpPr>
      <p:sp>
        <p:nvSpPr>
          <p:cNvPr id="116" name="Google Shape;116;p20"/>
          <p:cNvSpPr txBox="1">
            <a:spLocks noGrp="1"/>
          </p:cNvSpPr>
          <p:nvPr>
            <p:ph type="subTitle" idx="1"/>
          </p:nvPr>
        </p:nvSpPr>
        <p:spPr>
          <a:xfrm>
            <a:off x="3940150" y="1291385"/>
            <a:ext cx="2541000" cy="2570100"/>
          </a:xfrm>
          <a:prstGeom prst="rect">
            <a:avLst/>
          </a:prstGeom>
        </p:spPr>
        <p:txBody>
          <a:bodyPr spcFirstLastPara="1" wrap="square" lIns="182875" tIns="182875" rIns="182875" bIns="182875"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9pPr>
          </a:lstStyle>
          <a:p>
            <a:endParaRPr/>
          </a:p>
        </p:txBody>
      </p:sp>
      <p:sp>
        <p:nvSpPr>
          <p:cNvPr id="117" name="Google Shape;117;p20"/>
          <p:cNvSpPr>
            <a:spLocks noGrp="1"/>
          </p:cNvSpPr>
          <p:nvPr>
            <p:ph type="pic" idx="2"/>
          </p:nvPr>
        </p:nvSpPr>
        <p:spPr>
          <a:xfrm>
            <a:off x="134150" y="1296400"/>
            <a:ext cx="1260000" cy="1272600"/>
          </a:xfrm>
          <a:prstGeom prst="rect">
            <a:avLst/>
          </a:prstGeom>
          <a:noFill/>
          <a:ln>
            <a:noFill/>
          </a:ln>
        </p:spPr>
      </p:sp>
      <p:sp>
        <p:nvSpPr>
          <p:cNvPr id="118" name="Google Shape;118;p20"/>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9" name="Google Shape;119;p20"/>
          <p:cNvSpPr txBox="1">
            <a:spLocks noGrp="1"/>
          </p:cNvSpPr>
          <p:nvPr>
            <p:ph type="title"/>
          </p:nvPr>
        </p:nvSpPr>
        <p:spPr>
          <a:xfrm>
            <a:off x="1453925" y="228600"/>
            <a:ext cx="6202200" cy="567600"/>
          </a:xfrm>
          <a:prstGeom prst="rect">
            <a:avLst/>
          </a:prstGeom>
        </p:spPr>
        <p:txBody>
          <a:bodyPr spcFirstLastPara="1" wrap="square" lIns="91425" tIns="0" rIns="91425" bIns="0" anchor="t" anchorCtr="0">
            <a:spAutoFit/>
          </a:bodyPr>
          <a:lstStyle>
            <a:lvl1pPr lvl="0">
              <a:lnSpc>
                <a:spcPct val="85000"/>
              </a:lnSpc>
              <a:spcBef>
                <a:spcPts val="0"/>
              </a:spcBef>
              <a:spcAft>
                <a:spcPts val="0"/>
              </a:spcAft>
              <a:buNone/>
              <a:defRPr sz="36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120" name="Google Shape;120;p20"/>
          <p:cNvSpPr txBox="1">
            <a:spLocks noGrp="1"/>
          </p:cNvSpPr>
          <p:nvPr>
            <p:ph type="subTitle" idx="3"/>
          </p:nvPr>
        </p:nvSpPr>
        <p:spPr>
          <a:xfrm>
            <a:off x="1399375" y="1291225"/>
            <a:ext cx="2541000" cy="2570100"/>
          </a:xfrm>
          <a:prstGeom prst="rect">
            <a:avLst/>
          </a:prstGeom>
        </p:spPr>
        <p:txBody>
          <a:bodyPr spcFirstLastPara="1" wrap="square" lIns="182875" tIns="182875" rIns="182875" bIns="182875"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9pPr>
          </a:lstStyle>
          <a:p>
            <a:endParaRPr/>
          </a:p>
        </p:txBody>
      </p:sp>
      <p:sp>
        <p:nvSpPr>
          <p:cNvPr id="121" name="Google Shape;121;p20"/>
          <p:cNvSpPr txBox="1">
            <a:spLocks noGrp="1"/>
          </p:cNvSpPr>
          <p:nvPr>
            <p:ph type="subTitle" idx="4"/>
          </p:nvPr>
        </p:nvSpPr>
        <p:spPr>
          <a:xfrm>
            <a:off x="6481150" y="2579575"/>
            <a:ext cx="2541000" cy="2163900"/>
          </a:xfrm>
          <a:prstGeom prst="rect">
            <a:avLst/>
          </a:prstGeom>
        </p:spPr>
        <p:txBody>
          <a:bodyPr spcFirstLastPara="1" wrap="square" lIns="182875" tIns="182875" rIns="182875" bIns="182875"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9pPr>
          </a:lstStyle>
          <a:p>
            <a:endParaRPr/>
          </a:p>
        </p:txBody>
      </p:sp>
      <p:cxnSp>
        <p:nvCxnSpPr>
          <p:cNvPr id="122" name="Google Shape;122;p20"/>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123" name="Google Shape;123;p20"/>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genda - Alt 1">
  <p:cSld name="BLANK_1_1_1_1_1_1_1_1_1_1_1">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1408575" y="2585875"/>
            <a:ext cx="350100" cy="350700"/>
          </a:xfrm>
          <a:prstGeom prst="rect">
            <a:avLst/>
          </a:prstGeom>
          <a:noFill/>
        </p:spPr>
        <p:txBody>
          <a:bodyPr spcFirstLastPara="1" wrap="square" lIns="91425" tIns="91425" rIns="93725" bIns="91425" anchor="ctr" anchorCtr="0">
            <a:spAutoFit/>
          </a:bodyPr>
          <a:lstStyle>
            <a:lvl1pPr lvl="0" algn="ctr">
              <a:spcBef>
                <a:spcPts val="0"/>
              </a:spcBef>
              <a:spcAft>
                <a:spcPts val="0"/>
              </a:spcAft>
              <a:buClr>
                <a:schemeClr val="dk1"/>
              </a:buClr>
              <a:buSzPts val="900"/>
              <a:buFont typeface="Poppins"/>
              <a:buNone/>
              <a:defRPr sz="900">
                <a:solidFill>
                  <a:schemeClr val="dk1"/>
                </a:solidFill>
              </a:defRPr>
            </a:lvl1pPr>
            <a:lvl2pPr lvl="1">
              <a:spcBef>
                <a:spcPts val="0"/>
              </a:spcBef>
              <a:spcAft>
                <a:spcPts val="0"/>
              </a:spcAft>
              <a:buSzPts val="1400"/>
              <a:buFont typeface="Poppins"/>
              <a:buNone/>
              <a:defRPr>
                <a:latin typeface="Poppins"/>
                <a:ea typeface="Poppins"/>
                <a:cs typeface="Poppins"/>
                <a:sym typeface="Poppins"/>
              </a:defRPr>
            </a:lvl2pPr>
            <a:lvl3pPr lvl="2">
              <a:spcBef>
                <a:spcPts val="0"/>
              </a:spcBef>
              <a:spcAft>
                <a:spcPts val="0"/>
              </a:spcAft>
              <a:buSzPts val="1400"/>
              <a:buFont typeface="Poppins"/>
              <a:buNone/>
              <a:defRPr>
                <a:latin typeface="Poppins"/>
                <a:ea typeface="Poppins"/>
                <a:cs typeface="Poppins"/>
                <a:sym typeface="Poppins"/>
              </a:defRPr>
            </a:lvl3pPr>
            <a:lvl4pPr lvl="3">
              <a:spcBef>
                <a:spcPts val="0"/>
              </a:spcBef>
              <a:spcAft>
                <a:spcPts val="0"/>
              </a:spcAft>
              <a:buSzPts val="1400"/>
              <a:buFont typeface="Poppins"/>
              <a:buNone/>
              <a:defRPr>
                <a:latin typeface="Poppins"/>
                <a:ea typeface="Poppins"/>
                <a:cs typeface="Poppins"/>
                <a:sym typeface="Poppins"/>
              </a:defRPr>
            </a:lvl4pPr>
            <a:lvl5pPr lvl="4">
              <a:spcBef>
                <a:spcPts val="0"/>
              </a:spcBef>
              <a:spcAft>
                <a:spcPts val="0"/>
              </a:spcAft>
              <a:buSzPts val="1400"/>
              <a:buFont typeface="Poppins"/>
              <a:buNone/>
              <a:defRPr>
                <a:latin typeface="Poppins"/>
                <a:ea typeface="Poppins"/>
                <a:cs typeface="Poppins"/>
                <a:sym typeface="Poppins"/>
              </a:defRPr>
            </a:lvl5pPr>
            <a:lvl6pPr lvl="5">
              <a:spcBef>
                <a:spcPts val="0"/>
              </a:spcBef>
              <a:spcAft>
                <a:spcPts val="0"/>
              </a:spcAft>
              <a:buSzPts val="1400"/>
              <a:buFont typeface="Poppins"/>
              <a:buNone/>
              <a:defRPr>
                <a:latin typeface="Poppins"/>
                <a:ea typeface="Poppins"/>
                <a:cs typeface="Poppins"/>
                <a:sym typeface="Poppins"/>
              </a:defRPr>
            </a:lvl6pPr>
            <a:lvl7pPr lvl="6">
              <a:spcBef>
                <a:spcPts val="0"/>
              </a:spcBef>
              <a:spcAft>
                <a:spcPts val="0"/>
              </a:spcAft>
              <a:buSzPts val="1400"/>
              <a:buFont typeface="Poppins"/>
              <a:buNone/>
              <a:defRPr>
                <a:latin typeface="Poppins"/>
                <a:ea typeface="Poppins"/>
                <a:cs typeface="Poppins"/>
                <a:sym typeface="Poppins"/>
              </a:defRPr>
            </a:lvl7pPr>
            <a:lvl8pPr lvl="7">
              <a:spcBef>
                <a:spcPts val="0"/>
              </a:spcBef>
              <a:spcAft>
                <a:spcPts val="0"/>
              </a:spcAft>
              <a:buSzPts val="1400"/>
              <a:buFont typeface="Poppins"/>
              <a:buNone/>
              <a:defRPr>
                <a:latin typeface="Poppins"/>
                <a:ea typeface="Poppins"/>
                <a:cs typeface="Poppins"/>
                <a:sym typeface="Poppins"/>
              </a:defRPr>
            </a:lvl8pPr>
            <a:lvl9pPr lvl="8">
              <a:spcBef>
                <a:spcPts val="0"/>
              </a:spcBef>
              <a:spcAft>
                <a:spcPts val="0"/>
              </a:spcAft>
              <a:buSzPts val="1400"/>
              <a:buFont typeface="Poppins"/>
              <a:buNone/>
              <a:defRPr>
                <a:latin typeface="Poppins"/>
                <a:ea typeface="Poppins"/>
                <a:cs typeface="Poppins"/>
                <a:sym typeface="Poppins"/>
              </a:defRPr>
            </a:lvl9pPr>
          </a:lstStyle>
          <a:p>
            <a:endParaRPr/>
          </a:p>
        </p:txBody>
      </p:sp>
      <p:sp>
        <p:nvSpPr>
          <p:cNvPr id="126" name="Google Shape;126;p21"/>
          <p:cNvSpPr txBox="1">
            <a:spLocks noGrp="1"/>
          </p:cNvSpPr>
          <p:nvPr>
            <p:ph type="title" idx="2"/>
          </p:nvPr>
        </p:nvSpPr>
        <p:spPr>
          <a:xfrm>
            <a:off x="2669675" y="3867775"/>
            <a:ext cx="350100" cy="350700"/>
          </a:xfrm>
          <a:prstGeom prst="rect">
            <a:avLst/>
          </a:prstGeom>
          <a:noFill/>
        </p:spPr>
        <p:txBody>
          <a:bodyPr spcFirstLastPara="1" wrap="square" lIns="91425" tIns="91425" rIns="93725" bIns="91425" anchor="ctr" anchorCtr="0">
            <a:spAutoFit/>
          </a:bodyPr>
          <a:lstStyle>
            <a:lvl1pPr lvl="0" algn="ctr">
              <a:spcBef>
                <a:spcPts val="0"/>
              </a:spcBef>
              <a:spcAft>
                <a:spcPts val="0"/>
              </a:spcAft>
              <a:buClr>
                <a:schemeClr val="accent6"/>
              </a:buClr>
              <a:buSzPts val="900"/>
              <a:buFont typeface="Poppins"/>
              <a:buNone/>
              <a:defRPr sz="900">
                <a:solidFill>
                  <a:schemeClr val="accent6"/>
                </a:solidFill>
              </a:defRPr>
            </a:lvl1pPr>
            <a:lvl2pPr lvl="1"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2pPr>
            <a:lvl3pPr lvl="2"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3pPr>
            <a:lvl4pPr lvl="3"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4pPr>
            <a:lvl5pPr lvl="4"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5pPr>
            <a:lvl6pPr lvl="5"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6pPr>
            <a:lvl7pPr lvl="6"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7pPr>
            <a:lvl8pPr lvl="7"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8pPr>
            <a:lvl9pPr lvl="8" algn="ctr">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9pPr>
          </a:lstStyle>
          <a:p>
            <a:endParaRPr/>
          </a:p>
        </p:txBody>
      </p:sp>
      <p:sp>
        <p:nvSpPr>
          <p:cNvPr id="127" name="Google Shape;127;p21"/>
          <p:cNvSpPr txBox="1">
            <a:spLocks noGrp="1"/>
          </p:cNvSpPr>
          <p:nvPr>
            <p:ph type="title" idx="3"/>
          </p:nvPr>
        </p:nvSpPr>
        <p:spPr>
          <a:xfrm>
            <a:off x="5217125" y="3861475"/>
            <a:ext cx="346200" cy="350700"/>
          </a:xfrm>
          <a:prstGeom prst="rect">
            <a:avLst/>
          </a:prstGeom>
          <a:noFill/>
        </p:spPr>
        <p:txBody>
          <a:bodyPr spcFirstLastPara="1" wrap="square" lIns="91425" tIns="91425" rIns="93725" bIns="91425" anchor="ctr" anchorCtr="0">
            <a:spAutoFit/>
          </a:bodyPr>
          <a:lstStyle>
            <a:lvl1pPr lvl="0" algn="ctr">
              <a:spcBef>
                <a:spcPts val="0"/>
              </a:spcBef>
              <a:spcAft>
                <a:spcPts val="0"/>
              </a:spcAft>
              <a:buClr>
                <a:schemeClr val="accent6"/>
              </a:buClr>
              <a:buSzPts val="900"/>
              <a:buFont typeface="Poppins"/>
              <a:buNone/>
              <a:defRPr sz="900">
                <a:solidFill>
                  <a:schemeClr val="accent6"/>
                </a:solidFill>
              </a:defRPr>
            </a:lvl1pPr>
            <a:lvl2pPr lvl="1">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2pPr>
            <a:lvl3pPr lvl="2">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3pPr>
            <a:lvl4pPr lvl="3">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4pPr>
            <a:lvl5pPr lvl="4">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5pPr>
            <a:lvl6pPr lvl="5">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6pPr>
            <a:lvl7pPr lvl="6">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7pPr>
            <a:lvl8pPr lvl="7">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8pPr>
            <a:lvl9pPr lvl="8">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9pPr>
          </a:lstStyle>
          <a:p>
            <a:endParaRPr/>
          </a:p>
        </p:txBody>
      </p:sp>
      <p:sp>
        <p:nvSpPr>
          <p:cNvPr id="128" name="Google Shape;128;p21"/>
          <p:cNvSpPr txBox="1">
            <a:spLocks noGrp="1"/>
          </p:cNvSpPr>
          <p:nvPr>
            <p:ph type="title" idx="4"/>
          </p:nvPr>
        </p:nvSpPr>
        <p:spPr>
          <a:xfrm>
            <a:off x="3947363" y="2579575"/>
            <a:ext cx="350100" cy="350700"/>
          </a:xfrm>
          <a:prstGeom prst="rect">
            <a:avLst/>
          </a:prstGeom>
          <a:noFill/>
        </p:spPr>
        <p:txBody>
          <a:bodyPr spcFirstLastPara="1" wrap="square" lIns="91425" tIns="91425" rIns="93725" bIns="91425" anchor="ctr" anchorCtr="0">
            <a:spAutoFit/>
          </a:bodyPr>
          <a:lstStyle>
            <a:lvl1pPr lvl="0" algn="ctr">
              <a:spcBef>
                <a:spcPts val="0"/>
              </a:spcBef>
              <a:spcAft>
                <a:spcPts val="0"/>
              </a:spcAft>
              <a:buClr>
                <a:schemeClr val="accent6"/>
              </a:buClr>
              <a:buSzPts val="900"/>
              <a:buFont typeface="Poppins"/>
              <a:buNone/>
              <a:defRPr sz="900">
                <a:solidFill>
                  <a:schemeClr val="accent6"/>
                </a:solidFill>
              </a:defRPr>
            </a:lvl1pPr>
            <a:lvl2pPr lvl="1">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2pPr>
            <a:lvl3pPr lvl="2">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3pPr>
            <a:lvl4pPr lvl="3">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4pPr>
            <a:lvl5pPr lvl="4">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5pPr>
            <a:lvl6pPr lvl="5">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6pPr>
            <a:lvl7pPr lvl="6">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7pPr>
            <a:lvl8pPr lvl="7">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8pPr>
            <a:lvl9pPr lvl="8">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9pPr>
          </a:lstStyle>
          <a:p>
            <a:endParaRPr/>
          </a:p>
        </p:txBody>
      </p:sp>
      <p:sp>
        <p:nvSpPr>
          <p:cNvPr id="129" name="Google Shape;129;p21"/>
          <p:cNvSpPr txBox="1">
            <a:spLocks noGrp="1"/>
          </p:cNvSpPr>
          <p:nvPr>
            <p:ph type="title" idx="5"/>
          </p:nvPr>
        </p:nvSpPr>
        <p:spPr>
          <a:xfrm>
            <a:off x="6489150" y="2579575"/>
            <a:ext cx="346200" cy="350700"/>
          </a:xfrm>
          <a:prstGeom prst="rect">
            <a:avLst/>
          </a:prstGeom>
          <a:noFill/>
        </p:spPr>
        <p:txBody>
          <a:bodyPr spcFirstLastPara="1" wrap="square" lIns="91425" tIns="91425" rIns="93725" bIns="91425" anchor="ctr" anchorCtr="0">
            <a:spAutoFit/>
          </a:bodyPr>
          <a:lstStyle>
            <a:lvl1pPr lvl="0" algn="ctr">
              <a:spcBef>
                <a:spcPts val="0"/>
              </a:spcBef>
              <a:spcAft>
                <a:spcPts val="0"/>
              </a:spcAft>
              <a:buClr>
                <a:schemeClr val="accent6"/>
              </a:buClr>
              <a:buSzPts val="900"/>
              <a:buFont typeface="Poppins"/>
              <a:buNone/>
              <a:defRPr sz="900">
                <a:solidFill>
                  <a:schemeClr val="accent6"/>
                </a:solidFill>
              </a:defRPr>
            </a:lvl1pPr>
            <a:lvl2pPr lvl="1">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2pPr>
            <a:lvl3pPr lvl="2">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3pPr>
            <a:lvl4pPr lvl="3">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4pPr>
            <a:lvl5pPr lvl="4">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5pPr>
            <a:lvl6pPr lvl="5">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6pPr>
            <a:lvl7pPr lvl="6">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7pPr>
            <a:lvl8pPr lvl="7">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8pPr>
            <a:lvl9pPr lvl="8">
              <a:spcBef>
                <a:spcPts val="0"/>
              </a:spcBef>
              <a:spcAft>
                <a:spcPts val="0"/>
              </a:spcAft>
              <a:buClr>
                <a:schemeClr val="accent6"/>
              </a:buClr>
              <a:buSzPts val="1400"/>
              <a:buFont typeface="Poppins"/>
              <a:buNone/>
              <a:defRPr>
                <a:solidFill>
                  <a:schemeClr val="accent6"/>
                </a:solidFill>
                <a:latin typeface="Poppins"/>
                <a:ea typeface="Poppins"/>
                <a:cs typeface="Poppins"/>
                <a:sym typeface="Poppins"/>
              </a:defRPr>
            </a:lvl9pPr>
          </a:lstStyle>
          <a:p>
            <a:endParaRPr/>
          </a:p>
        </p:txBody>
      </p:sp>
      <p:sp>
        <p:nvSpPr>
          <p:cNvPr id="130" name="Google Shape;130;p21"/>
          <p:cNvSpPr txBox="1">
            <a:spLocks noGrp="1"/>
          </p:cNvSpPr>
          <p:nvPr>
            <p:ph type="subTitle" idx="1"/>
          </p:nvPr>
        </p:nvSpPr>
        <p:spPr>
          <a:xfrm>
            <a:off x="1736450" y="2585875"/>
            <a:ext cx="2206800" cy="3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9pPr>
          </a:lstStyle>
          <a:p>
            <a:endParaRPr/>
          </a:p>
        </p:txBody>
      </p:sp>
      <p:sp>
        <p:nvSpPr>
          <p:cNvPr id="131" name="Google Shape;131;p21"/>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132" name="Google Shape;132;p21"/>
          <p:cNvGrpSpPr/>
          <p:nvPr/>
        </p:nvGrpSpPr>
        <p:grpSpPr>
          <a:xfrm>
            <a:off x="128875" y="0"/>
            <a:ext cx="8894400" cy="5144700"/>
            <a:chOff x="128875" y="0"/>
            <a:chExt cx="8894400" cy="5144700"/>
          </a:xfrm>
        </p:grpSpPr>
        <p:cxnSp>
          <p:nvCxnSpPr>
            <p:cNvPr id="133" name="Google Shape;133;p21"/>
            <p:cNvCxnSpPr/>
            <p:nvPr/>
          </p:nvCxnSpPr>
          <p:spPr>
            <a:xfrm>
              <a:off x="6480997" y="1200"/>
              <a:ext cx="0" cy="3860700"/>
            </a:xfrm>
            <a:prstGeom prst="straightConnector1">
              <a:avLst/>
            </a:prstGeom>
            <a:noFill/>
            <a:ln w="9525" cap="flat" cmpd="sng">
              <a:solidFill>
                <a:schemeClr val="accent3"/>
              </a:solidFill>
              <a:prstDash val="solid"/>
              <a:round/>
              <a:headEnd type="none" w="med" len="med"/>
              <a:tailEnd type="none" w="med" len="med"/>
            </a:ln>
          </p:spPr>
        </p:cxnSp>
        <p:cxnSp>
          <p:nvCxnSpPr>
            <p:cNvPr id="134" name="Google Shape;134;p21"/>
            <p:cNvCxnSpPr/>
            <p:nvPr/>
          </p:nvCxnSpPr>
          <p:spPr>
            <a:xfrm>
              <a:off x="7752125" y="1200"/>
              <a:ext cx="0" cy="2578500"/>
            </a:xfrm>
            <a:prstGeom prst="straightConnector1">
              <a:avLst/>
            </a:prstGeom>
            <a:noFill/>
            <a:ln w="9525" cap="flat" cmpd="sng">
              <a:solidFill>
                <a:schemeClr val="accent3"/>
              </a:solidFill>
              <a:prstDash val="solid"/>
              <a:round/>
              <a:headEnd type="none" w="med" len="med"/>
              <a:tailEnd type="none" w="med" len="med"/>
            </a:ln>
          </p:spPr>
        </p:cxnSp>
        <p:cxnSp>
          <p:nvCxnSpPr>
            <p:cNvPr id="135" name="Google Shape;135;p21"/>
            <p:cNvCxnSpPr/>
            <p:nvPr/>
          </p:nvCxnSpPr>
          <p:spPr>
            <a:xfrm>
              <a:off x="128875" y="3861475"/>
              <a:ext cx="8885400" cy="0"/>
            </a:xfrm>
            <a:prstGeom prst="straightConnector1">
              <a:avLst/>
            </a:prstGeom>
            <a:noFill/>
            <a:ln w="9525" cap="flat" cmpd="sng">
              <a:solidFill>
                <a:schemeClr val="accent3"/>
              </a:solidFill>
              <a:prstDash val="solid"/>
              <a:round/>
              <a:headEnd type="none" w="med" len="med"/>
              <a:tailEnd type="none" w="med" len="med"/>
            </a:ln>
          </p:spPr>
        </p:cxnSp>
        <p:cxnSp>
          <p:nvCxnSpPr>
            <p:cNvPr id="136" name="Google Shape;136;p21"/>
            <p:cNvCxnSpPr/>
            <p:nvPr/>
          </p:nvCxnSpPr>
          <p:spPr>
            <a:xfrm>
              <a:off x="128875" y="2579575"/>
              <a:ext cx="8894400" cy="0"/>
            </a:xfrm>
            <a:prstGeom prst="straightConnector1">
              <a:avLst/>
            </a:prstGeom>
            <a:noFill/>
            <a:ln w="9525" cap="flat" cmpd="sng">
              <a:solidFill>
                <a:schemeClr val="accent3"/>
              </a:solidFill>
              <a:prstDash val="solid"/>
              <a:round/>
              <a:headEnd type="none" w="med" len="med"/>
              <a:tailEnd type="none" w="med" len="med"/>
            </a:ln>
          </p:spPr>
        </p:cxnSp>
        <p:cxnSp>
          <p:nvCxnSpPr>
            <p:cNvPr id="137" name="Google Shape;137;p21"/>
            <p:cNvCxnSpPr/>
            <p:nvPr/>
          </p:nvCxnSpPr>
          <p:spPr>
            <a:xfrm>
              <a:off x="5212100" y="0"/>
              <a:ext cx="0" cy="2580000"/>
            </a:xfrm>
            <a:prstGeom prst="straightConnector1">
              <a:avLst/>
            </a:prstGeom>
            <a:noFill/>
            <a:ln w="9525" cap="flat" cmpd="sng">
              <a:solidFill>
                <a:schemeClr val="accent3"/>
              </a:solidFill>
              <a:prstDash val="solid"/>
              <a:round/>
              <a:headEnd type="none" w="med" len="med"/>
              <a:tailEnd type="none" w="med" len="med"/>
            </a:ln>
          </p:spPr>
        </p:cxnSp>
        <p:cxnSp>
          <p:nvCxnSpPr>
            <p:cNvPr id="138" name="Google Shape;138;p21"/>
            <p:cNvCxnSpPr/>
            <p:nvPr/>
          </p:nvCxnSpPr>
          <p:spPr>
            <a:xfrm>
              <a:off x="3940150" y="1291375"/>
              <a:ext cx="0" cy="2571600"/>
            </a:xfrm>
            <a:prstGeom prst="straightConnector1">
              <a:avLst/>
            </a:prstGeom>
            <a:noFill/>
            <a:ln w="9525" cap="flat" cmpd="sng">
              <a:solidFill>
                <a:schemeClr val="accent3"/>
              </a:solidFill>
              <a:prstDash val="solid"/>
              <a:round/>
              <a:headEnd type="none" w="med" len="med"/>
              <a:tailEnd type="none" w="med" len="med"/>
            </a:ln>
          </p:spPr>
        </p:cxnSp>
        <p:cxnSp>
          <p:nvCxnSpPr>
            <p:cNvPr id="139" name="Google Shape;139;p21"/>
            <p:cNvCxnSpPr/>
            <p:nvPr/>
          </p:nvCxnSpPr>
          <p:spPr>
            <a:xfrm>
              <a:off x="2669725" y="1291375"/>
              <a:ext cx="0" cy="1281900"/>
            </a:xfrm>
            <a:prstGeom prst="straightConnector1">
              <a:avLst/>
            </a:prstGeom>
            <a:noFill/>
            <a:ln w="9525" cap="flat" cmpd="sng">
              <a:solidFill>
                <a:schemeClr val="accent3"/>
              </a:solidFill>
              <a:prstDash val="solid"/>
              <a:round/>
              <a:headEnd type="none" w="med" len="med"/>
              <a:tailEnd type="none" w="med" len="med"/>
            </a:ln>
          </p:spPr>
        </p:cxnSp>
        <p:cxnSp>
          <p:nvCxnSpPr>
            <p:cNvPr id="140" name="Google Shape;140;p21"/>
            <p:cNvCxnSpPr/>
            <p:nvPr/>
          </p:nvCxnSpPr>
          <p:spPr>
            <a:xfrm>
              <a:off x="1399300" y="1291375"/>
              <a:ext cx="0" cy="3853200"/>
            </a:xfrm>
            <a:prstGeom prst="straightConnector1">
              <a:avLst/>
            </a:prstGeom>
            <a:noFill/>
            <a:ln w="9525" cap="flat" cmpd="sng">
              <a:solidFill>
                <a:schemeClr val="accent3"/>
              </a:solidFill>
              <a:prstDash val="solid"/>
              <a:round/>
              <a:headEnd type="none" w="med" len="med"/>
              <a:tailEnd type="none" w="med" len="med"/>
            </a:ln>
          </p:spPr>
        </p:cxnSp>
        <p:cxnSp>
          <p:nvCxnSpPr>
            <p:cNvPr id="141" name="Google Shape;141;p21"/>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142" name="Google Shape;142;p21"/>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cxnSp>
          <p:nvCxnSpPr>
            <p:cNvPr id="143" name="Google Shape;143;p21"/>
            <p:cNvCxnSpPr/>
            <p:nvPr/>
          </p:nvCxnSpPr>
          <p:spPr>
            <a:xfrm>
              <a:off x="128875" y="1291375"/>
              <a:ext cx="8885400" cy="0"/>
            </a:xfrm>
            <a:prstGeom prst="straightConnector1">
              <a:avLst/>
            </a:prstGeom>
            <a:noFill/>
            <a:ln w="9525" cap="flat" cmpd="sng">
              <a:solidFill>
                <a:schemeClr val="accent3"/>
              </a:solidFill>
              <a:prstDash val="solid"/>
              <a:round/>
              <a:headEnd type="none" w="med" len="med"/>
              <a:tailEnd type="none" w="med" len="med"/>
            </a:ln>
          </p:spPr>
        </p:cxnSp>
        <p:cxnSp>
          <p:nvCxnSpPr>
            <p:cNvPr id="144" name="Google Shape;144;p21"/>
            <p:cNvCxnSpPr/>
            <p:nvPr/>
          </p:nvCxnSpPr>
          <p:spPr>
            <a:xfrm rot="10800000">
              <a:off x="7752125" y="3861112"/>
              <a:ext cx="0" cy="1281900"/>
            </a:xfrm>
            <a:prstGeom prst="straightConnector1">
              <a:avLst/>
            </a:prstGeom>
            <a:noFill/>
            <a:ln w="9525" cap="flat" cmpd="sng">
              <a:solidFill>
                <a:schemeClr val="accent3"/>
              </a:solidFill>
              <a:prstDash val="solid"/>
              <a:round/>
              <a:headEnd type="none" w="med" len="med"/>
              <a:tailEnd type="none" w="med" len="med"/>
            </a:ln>
          </p:spPr>
        </p:cxnSp>
        <p:cxnSp>
          <p:nvCxnSpPr>
            <p:cNvPr id="145" name="Google Shape;145;p21"/>
            <p:cNvCxnSpPr/>
            <p:nvPr/>
          </p:nvCxnSpPr>
          <p:spPr>
            <a:xfrm rot="10800000">
              <a:off x="5212100" y="3861112"/>
              <a:ext cx="0" cy="1281900"/>
            </a:xfrm>
            <a:prstGeom prst="straightConnector1">
              <a:avLst/>
            </a:prstGeom>
            <a:noFill/>
            <a:ln w="9525" cap="flat" cmpd="sng">
              <a:solidFill>
                <a:schemeClr val="accent3"/>
              </a:solidFill>
              <a:prstDash val="solid"/>
              <a:round/>
              <a:headEnd type="none" w="med" len="med"/>
              <a:tailEnd type="none" w="med" len="med"/>
            </a:ln>
          </p:spPr>
        </p:cxnSp>
        <p:cxnSp>
          <p:nvCxnSpPr>
            <p:cNvPr id="146" name="Google Shape;146;p21"/>
            <p:cNvCxnSpPr/>
            <p:nvPr/>
          </p:nvCxnSpPr>
          <p:spPr>
            <a:xfrm rot="10800000">
              <a:off x="2672963" y="3861112"/>
              <a:ext cx="0" cy="1281900"/>
            </a:xfrm>
            <a:prstGeom prst="straightConnector1">
              <a:avLst/>
            </a:prstGeom>
            <a:noFill/>
            <a:ln w="9525" cap="flat" cmpd="sng">
              <a:solidFill>
                <a:schemeClr val="accent3"/>
              </a:solidFill>
              <a:prstDash val="solid"/>
              <a:round/>
              <a:headEnd type="none" w="med" len="med"/>
              <a:tailEnd type="none" w="med" len="med"/>
            </a:ln>
          </p:spPr>
        </p:cxnSp>
      </p:grpSp>
      <p:sp>
        <p:nvSpPr>
          <p:cNvPr id="147" name="Google Shape;147;p21"/>
          <p:cNvSpPr txBox="1">
            <a:spLocks noGrp="1"/>
          </p:cNvSpPr>
          <p:nvPr>
            <p:ph type="subTitle" idx="6"/>
          </p:nvPr>
        </p:nvSpPr>
        <p:spPr>
          <a:xfrm>
            <a:off x="4275713" y="2579575"/>
            <a:ext cx="2206800" cy="3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9pPr>
          </a:lstStyle>
          <a:p>
            <a:endParaRPr/>
          </a:p>
        </p:txBody>
      </p:sp>
      <p:sp>
        <p:nvSpPr>
          <p:cNvPr id="148" name="Google Shape;148;p21"/>
          <p:cNvSpPr txBox="1">
            <a:spLocks noGrp="1"/>
          </p:cNvSpPr>
          <p:nvPr>
            <p:ph type="subTitle" idx="7"/>
          </p:nvPr>
        </p:nvSpPr>
        <p:spPr>
          <a:xfrm>
            <a:off x="6817988" y="2579575"/>
            <a:ext cx="2206800" cy="3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9pPr>
          </a:lstStyle>
          <a:p>
            <a:endParaRPr/>
          </a:p>
        </p:txBody>
      </p:sp>
      <p:sp>
        <p:nvSpPr>
          <p:cNvPr id="149" name="Google Shape;149;p21"/>
          <p:cNvSpPr txBox="1">
            <a:spLocks noGrp="1"/>
          </p:cNvSpPr>
          <p:nvPr>
            <p:ph type="subTitle" idx="8"/>
          </p:nvPr>
        </p:nvSpPr>
        <p:spPr>
          <a:xfrm>
            <a:off x="5552488" y="3861475"/>
            <a:ext cx="2206800" cy="3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9pPr>
          </a:lstStyle>
          <a:p>
            <a:endParaRPr/>
          </a:p>
        </p:txBody>
      </p:sp>
      <p:sp>
        <p:nvSpPr>
          <p:cNvPr id="150" name="Google Shape;150;p21"/>
          <p:cNvSpPr txBox="1">
            <a:spLocks noGrp="1"/>
          </p:cNvSpPr>
          <p:nvPr>
            <p:ph type="subTitle" idx="9"/>
          </p:nvPr>
        </p:nvSpPr>
        <p:spPr>
          <a:xfrm>
            <a:off x="3009325" y="3861475"/>
            <a:ext cx="2206800" cy="30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200"/>
              <a:buFont typeface="Instrument Sans"/>
              <a:buNone/>
              <a:defRPr sz="1200">
                <a:solidFill>
                  <a:schemeClr val="lt1"/>
                </a:solidFill>
                <a:latin typeface="Instrument Sans"/>
                <a:ea typeface="Instrument Sans"/>
                <a:cs typeface="Instrument Sans"/>
                <a:sym typeface="Instrument Sans"/>
              </a:defRPr>
            </a:lvl9pPr>
          </a:lstStyle>
          <a:p>
            <a:endParaRPr/>
          </a:p>
        </p:txBody>
      </p:sp>
      <p:sp>
        <p:nvSpPr>
          <p:cNvPr id="151" name="Google Shape;151;p21"/>
          <p:cNvSpPr txBox="1">
            <a:spLocks noGrp="1"/>
          </p:cNvSpPr>
          <p:nvPr>
            <p:ph type="title" idx="13"/>
          </p:nvPr>
        </p:nvSpPr>
        <p:spPr>
          <a:xfrm>
            <a:off x="133375" y="236850"/>
            <a:ext cx="5078700" cy="567600"/>
          </a:xfrm>
          <a:prstGeom prst="rect">
            <a:avLst/>
          </a:prstGeom>
        </p:spPr>
        <p:txBody>
          <a:bodyPr spcFirstLastPara="1" wrap="square" lIns="91425" tIns="0" rIns="91425" bIns="0" anchor="t" anchorCtr="0">
            <a:spAutoFit/>
          </a:bodyPr>
          <a:lstStyle>
            <a:lvl1pPr lvl="0">
              <a:spcBef>
                <a:spcPts val="0"/>
              </a:spcBef>
              <a:spcAft>
                <a:spcPts val="0"/>
              </a:spcAft>
              <a:buClr>
                <a:schemeClr val="lt1"/>
              </a:buClr>
              <a:buSzPts val="3600"/>
              <a:buFont typeface="Poppins"/>
              <a:buNone/>
              <a:defRPr sz="36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ree big ideas - Alt 1">
  <p:cSld name="BLANK_1_1_1_1_1_1_1_1_1_1_1_1_1_1_2">
    <p:spTree>
      <p:nvGrpSpPr>
        <p:cNvPr id="1" name="Shape 152"/>
        <p:cNvGrpSpPr/>
        <p:nvPr/>
      </p:nvGrpSpPr>
      <p:grpSpPr>
        <a:xfrm>
          <a:off x="0" y="0"/>
          <a:ext cx="0" cy="0"/>
          <a:chOff x="0" y="0"/>
          <a:chExt cx="0" cy="0"/>
        </a:xfrm>
      </p:grpSpPr>
      <p:cxnSp>
        <p:nvCxnSpPr>
          <p:cNvPr id="153" name="Google Shape;153;p22"/>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sp>
        <p:nvSpPr>
          <p:cNvPr id="154" name="Google Shape;154;p22"/>
          <p:cNvSpPr txBox="1">
            <a:spLocks noGrp="1"/>
          </p:cNvSpPr>
          <p:nvPr>
            <p:ph type="subTitle" idx="1"/>
          </p:nvPr>
        </p:nvSpPr>
        <p:spPr>
          <a:xfrm>
            <a:off x="984950" y="3865575"/>
            <a:ext cx="416700" cy="393600"/>
          </a:xfrm>
          <a:prstGeom prst="rect">
            <a:avLst/>
          </a:prstGeom>
          <a:solidFill>
            <a:schemeClr val="dk2"/>
          </a:solidFill>
        </p:spPr>
        <p:txBody>
          <a:bodyPr spcFirstLastPara="1" wrap="square" lIns="91425" tIns="91425" rIns="91425" bIns="91425" anchor="t" anchorCtr="0">
            <a:noAutofit/>
          </a:bodyPr>
          <a:lstStyle>
            <a:lvl1pPr lvl="0" algn="ctr">
              <a:lnSpc>
                <a:spcPct val="90000"/>
              </a:lnSpc>
              <a:spcBef>
                <a:spcPts val="0"/>
              </a:spcBef>
              <a:spcAft>
                <a:spcPts val="0"/>
              </a:spcAft>
              <a:buNone/>
              <a:defRPr sz="1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155" name="Google Shape;155;p22"/>
          <p:cNvSpPr txBox="1">
            <a:spLocks noGrp="1"/>
          </p:cNvSpPr>
          <p:nvPr>
            <p:ph type="subTitle" idx="2"/>
          </p:nvPr>
        </p:nvSpPr>
        <p:spPr>
          <a:xfrm>
            <a:off x="984950" y="2584425"/>
            <a:ext cx="416700" cy="393600"/>
          </a:xfrm>
          <a:prstGeom prst="rect">
            <a:avLst/>
          </a:prstGeom>
          <a:solidFill>
            <a:schemeClr val="lt2"/>
          </a:solidFill>
        </p:spPr>
        <p:txBody>
          <a:bodyPr spcFirstLastPara="1" wrap="square" lIns="91425" tIns="91425" rIns="91425" bIns="91425" anchor="t" anchorCtr="0">
            <a:noAutofit/>
          </a:bodyPr>
          <a:lstStyle>
            <a:lvl1pPr lvl="0" algn="ctr">
              <a:lnSpc>
                <a:spcPct val="90000"/>
              </a:lnSpc>
              <a:spcBef>
                <a:spcPts val="0"/>
              </a:spcBef>
              <a:spcAft>
                <a:spcPts val="0"/>
              </a:spcAft>
              <a:buNone/>
              <a:defRPr sz="1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22"/>
          <p:cNvSpPr txBox="1">
            <a:spLocks noGrp="1"/>
          </p:cNvSpPr>
          <p:nvPr>
            <p:ph type="title"/>
          </p:nvPr>
        </p:nvSpPr>
        <p:spPr>
          <a:xfrm>
            <a:off x="139700" y="228600"/>
            <a:ext cx="6480300" cy="587700"/>
          </a:xfrm>
          <a:prstGeom prst="rect">
            <a:avLst/>
          </a:prstGeom>
        </p:spPr>
        <p:txBody>
          <a:bodyPr spcFirstLastPara="1" wrap="square" lIns="91425" tIns="91425" rIns="91425" bIns="91425" anchor="t" anchorCtr="0">
            <a:spAutoFit/>
          </a:bodyPr>
          <a:lstStyle>
            <a:lvl1pPr lvl="0">
              <a:spcBef>
                <a:spcPts val="0"/>
              </a:spcBef>
              <a:spcAft>
                <a:spcPts val="0"/>
              </a:spcAft>
              <a:buNone/>
              <a:defRPr/>
            </a:lvl1pPr>
            <a:lvl2pPr lvl="1">
              <a:lnSpc>
                <a:spcPct val="115000"/>
              </a:lnSpc>
              <a:spcBef>
                <a:spcPts val="0"/>
              </a:spcBef>
              <a:spcAft>
                <a:spcPts val="0"/>
              </a:spcAft>
              <a:buNone/>
              <a:defRPr sz="3000">
                <a:latin typeface="Poppins SemiBold"/>
                <a:ea typeface="Poppins SemiBold"/>
                <a:cs typeface="Poppins SemiBold"/>
                <a:sym typeface="Poppins SemiBold"/>
              </a:defRPr>
            </a:lvl2pPr>
            <a:lvl3pPr lvl="2">
              <a:lnSpc>
                <a:spcPct val="115000"/>
              </a:lnSpc>
              <a:spcBef>
                <a:spcPts val="0"/>
              </a:spcBef>
              <a:spcAft>
                <a:spcPts val="0"/>
              </a:spcAft>
              <a:buNone/>
              <a:defRPr sz="3000">
                <a:latin typeface="Poppins SemiBold"/>
                <a:ea typeface="Poppins SemiBold"/>
                <a:cs typeface="Poppins SemiBold"/>
                <a:sym typeface="Poppins SemiBold"/>
              </a:defRPr>
            </a:lvl3pPr>
            <a:lvl4pPr lvl="3">
              <a:lnSpc>
                <a:spcPct val="115000"/>
              </a:lnSpc>
              <a:spcBef>
                <a:spcPts val="0"/>
              </a:spcBef>
              <a:spcAft>
                <a:spcPts val="0"/>
              </a:spcAft>
              <a:buNone/>
              <a:defRPr sz="3000">
                <a:latin typeface="Poppins SemiBold"/>
                <a:ea typeface="Poppins SemiBold"/>
                <a:cs typeface="Poppins SemiBold"/>
                <a:sym typeface="Poppins SemiBold"/>
              </a:defRPr>
            </a:lvl4pPr>
            <a:lvl5pPr lvl="4">
              <a:lnSpc>
                <a:spcPct val="115000"/>
              </a:lnSpc>
              <a:spcBef>
                <a:spcPts val="0"/>
              </a:spcBef>
              <a:spcAft>
                <a:spcPts val="0"/>
              </a:spcAft>
              <a:buNone/>
              <a:defRPr sz="3000">
                <a:latin typeface="Poppins SemiBold"/>
                <a:ea typeface="Poppins SemiBold"/>
                <a:cs typeface="Poppins SemiBold"/>
                <a:sym typeface="Poppins SemiBold"/>
              </a:defRPr>
            </a:lvl5pPr>
            <a:lvl6pPr lvl="5">
              <a:lnSpc>
                <a:spcPct val="115000"/>
              </a:lnSpc>
              <a:spcBef>
                <a:spcPts val="0"/>
              </a:spcBef>
              <a:spcAft>
                <a:spcPts val="0"/>
              </a:spcAft>
              <a:buNone/>
              <a:defRPr sz="3000">
                <a:latin typeface="Poppins SemiBold"/>
                <a:ea typeface="Poppins SemiBold"/>
                <a:cs typeface="Poppins SemiBold"/>
                <a:sym typeface="Poppins SemiBold"/>
              </a:defRPr>
            </a:lvl6pPr>
            <a:lvl7pPr lvl="6">
              <a:lnSpc>
                <a:spcPct val="115000"/>
              </a:lnSpc>
              <a:spcBef>
                <a:spcPts val="0"/>
              </a:spcBef>
              <a:spcAft>
                <a:spcPts val="0"/>
              </a:spcAft>
              <a:buNone/>
              <a:defRPr sz="3000">
                <a:latin typeface="Poppins SemiBold"/>
                <a:ea typeface="Poppins SemiBold"/>
                <a:cs typeface="Poppins SemiBold"/>
                <a:sym typeface="Poppins SemiBold"/>
              </a:defRPr>
            </a:lvl7pPr>
            <a:lvl8pPr lvl="7">
              <a:lnSpc>
                <a:spcPct val="115000"/>
              </a:lnSpc>
              <a:spcBef>
                <a:spcPts val="0"/>
              </a:spcBef>
              <a:spcAft>
                <a:spcPts val="0"/>
              </a:spcAft>
              <a:buNone/>
              <a:defRPr sz="3000">
                <a:latin typeface="Poppins SemiBold"/>
                <a:ea typeface="Poppins SemiBold"/>
                <a:cs typeface="Poppins SemiBold"/>
                <a:sym typeface="Poppins SemiBold"/>
              </a:defRPr>
            </a:lvl8pPr>
            <a:lvl9pPr lvl="8">
              <a:lnSpc>
                <a:spcPct val="115000"/>
              </a:lnSpc>
              <a:spcBef>
                <a:spcPts val="0"/>
              </a:spcBef>
              <a:spcAft>
                <a:spcPts val="0"/>
              </a:spcAft>
              <a:buNone/>
              <a:defRPr sz="3000">
                <a:latin typeface="Poppins SemiBold"/>
                <a:ea typeface="Poppins SemiBold"/>
                <a:cs typeface="Poppins SemiBold"/>
                <a:sym typeface="Poppins SemiBold"/>
              </a:defRPr>
            </a:lvl9pPr>
          </a:lstStyle>
          <a:p>
            <a:endParaRPr/>
          </a:p>
        </p:txBody>
      </p:sp>
      <p:cxnSp>
        <p:nvCxnSpPr>
          <p:cNvPr id="157" name="Google Shape;157;p22"/>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sp>
        <p:nvSpPr>
          <p:cNvPr id="158" name="Google Shape;158;p22"/>
          <p:cNvSpPr txBox="1">
            <a:spLocks noGrp="1"/>
          </p:cNvSpPr>
          <p:nvPr>
            <p:ph type="subTitle" idx="3"/>
          </p:nvPr>
        </p:nvSpPr>
        <p:spPr>
          <a:xfrm>
            <a:off x="984950" y="1291350"/>
            <a:ext cx="416700" cy="393600"/>
          </a:xfrm>
          <a:prstGeom prst="rect">
            <a:avLst/>
          </a:prstGeom>
          <a:solidFill>
            <a:schemeClr val="lt1"/>
          </a:solidFill>
        </p:spPr>
        <p:txBody>
          <a:bodyPr spcFirstLastPara="1" wrap="square" lIns="91425" tIns="91425" rIns="91425" bIns="91425" anchor="t" anchorCtr="0">
            <a:noAutofit/>
          </a:bodyPr>
          <a:lstStyle>
            <a:lvl1pPr lvl="0" algn="ctr">
              <a:lnSpc>
                <a:spcPct val="90000"/>
              </a:lnSpc>
              <a:spcBef>
                <a:spcPts val="0"/>
              </a:spcBef>
              <a:spcAft>
                <a:spcPts val="0"/>
              </a:spcAft>
              <a:buNone/>
              <a:defRPr sz="1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2"/>
          <p:cNvSpPr txBox="1">
            <a:spLocks noGrp="1"/>
          </p:cNvSpPr>
          <p:nvPr>
            <p:ph type="body" idx="4"/>
          </p:nvPr>
        </p:nvSpPr>
        <p:spPr>
          <a:xfrm>
            <a:off x="1399300" y="1548450"/>
            <a:ext cx="3811200" cy="9519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Clr>
                <a:schemeClr val="accent6"/>
              </a:buClr>
              <a:buSzPts val="1000"/>
              <a:buChar char="●"/>
              <a:defRPr>
                <a:solidFill>
                  <a:schemeClr val="accent6"/>
                </a:solidFill>
              </a:defRPr>
            </a:lvl1pPr>
            <a:lvl2pPr marL="914400" lvl="1" indent="-292100">
              <a:lnSpc>
                <a:spcPct val="100000"/>
              </a:lnSpc>
              <a:spcBef>
                <a:spcPts val="800"/>
              </a:spcBef>
              <a:spcAft>
                <a:spcPts val="0"/>
              </a:spcAft>
              <a:buClr>
                <a:schemeClr val="accent6"/>
              </a:buClr>
              <a:buSzPts val="1000"/>
              <a:buChar char="○"/>
              <a:defRPr>
                <a:solidFill>
                  <a:schemeClr val="accent6"/>
                </a:solidFill>
              </a:defRPr>
            </a:lvl2pPr>
            <a:lvl3pPr marL="1371600" lvl="2" indent="-292100">
              <a:lnSpc>
                <a:spcPct val="100000"/>
              </a:lnSpc>
              <a:spcBef>
                <a:spcPts val="800"/>
              </a:spcBef>
              <a:spcAft>
                <a:spcPts val="0"/>
              </a:spcAft>
              <a:buClr>
                <a:schemeClr val="accent6"/>
              </a:buClr>
              <a:buSzPts val="1000"/>
              <a:buChar char="■"/>
              <a:defRPr>
                <a:solidFill>
                  <a:schemeClr val="accent6"/>
                </a:solidFill>
              </a:defRPr>
            </a:lvl3pPr>
            <a:lvl4pPr marL="1828800" lvl="3" indent="-292100">
              <a:lnSpc>
                <a:spcPct val="100000"/>
              </a:lnSpc>
              <a:spcBef>
                <a:spcPts val="800"/>
              </a:spcBef>
              <a:spcAft>
                <a:spcPts val="0"/>
              </a:spcAft>
              <a:buClr>
                <a:schemeClr val="accent6"/>
              </a:buClr>
              <a:buSzPts val="1000"/>
              <a:buChar char="●"/>
              <a:defRPr>
                <a:solidFill>
                  <a:schemeClr val="accent6"/>
                </a:solidFill>
              </a:defRPr>
            </a:lvl4pPr>
            <a:lvl5pPr marL="2286000" lvl="4" indent="-292100">
              <a:lnSpc>
                <a:spcPct val="100000"/>
              </a:lnSpc>
              <a:spcBef>
                <a:spcPts val="800"/>
              </a:spcBef>
              <a:spcAft>
                <a:spcPts val="0"/>
              </a:spcAft>
              <a:buClr>
                <a:schemeClr val="accent6"/>
              </a:buClr>
              <a:buSzPts val="1000"/>
              <a:buChar char="○"/>
              <a:defRPr>
                <a:solidFill>
                  <a:schemeClr val="accent6"/>
                </a:solidFill>
              </a:defRPr>
            </a:lvl5pPr>
            <a:lvl6pPr marL="2743200" lvl="5" indent="-292100">
              <a:lnSpc>
                <a:spcPct val="100000"/>
              </a:lnSpc>
              <a:spcBef>
                <a:spcPts val="800"/>
              </a:spcBef>
              <a:spcAft>
                <a:spcPts val="0"/>
              </a:spcAft>
              <a:buClr>
                <a:schemeClr val="accent6"/>
              </a:buClr>
              <a:buSzPts val="1000"/>
              <a:buChar char="■"/>
              <a:defRPr>
                <a:solidFill>
                  <a:schemeClr val="accent6"/>
                </a:solidFill>
              </a:defRPr>
            </a:lvl6pPr>
            <a:lvl7pPr marL="3200400" lvl="6" indent="-292100">
              <a:lnSpc>
                <a:spcPct val="100000"/>
              </a:lnSpc>
              <a:spcBef>
                <a:spcPts val="800"/>
              </a:spcBef>
              <a:spcAft>
                <a:spcPts val="0"/>
              </a:spcAft>
              <a:buClr>
                <a:schemeClr val="accent6"/>
              </a:buClr>
              <a:buSzPts val="1000"/>
              <a:buChar char="●"/>
              <a:defRPr>
                <a:solidFill>
                  <a:schemeClr val="accent6"/>
                </a:solidFill>
              </a:defRPr>
            </a:lvl7pPr>
            <a:lvl8pPr marL="3657600" lvl="7" indent="-292100">
              <a:lnSpc>
                <a:spcPct val="100000"/>
              </a:lnSpc>
              <a:spcBef>
                <a:spcPts val="800"/>
              </a:spcBef>
              <a:spcAft>
                <a:spcPts val="0"/>
              </a:spcAft>
              <a:buClr>
                <a:schemeClr val="accent6"/>
              </a:buClr>
              <a:buSzPts val="1000"/>
              <a:buChar char="○"/>
              <a:defRPr>
                <a:solidFill>
                  <a:schemeClr val="accent6"/>
                </a:solidFill>
              </a:defRPr>
            </a:lvl8pPr>
            <a:lvl9pPr marL="4114800" lvl="8" indent="-292100">
              <a:lnSpc>
                <a:spcPct val="100000"/>
              </a:lnSpc>
              <a:spcBef>
                <a:spcPts val="800"/>
              </a:spcBef>
              <a:spcAft>
                <a:spcPts val="800"/>
              </a:spcAft>
              <a:buClr>
                <a:schemeClr val="accent6"/>
              </a:buClr>
              <a:buSzPts val="1000"/>
              <a:buChar char="■"/>
              <a:defRPr>
                <a:solidFill>
                  <a:schemeClr val="accent6"/>
                </a:solidFill>
              </a:defRPr>
            </a:lvl9pPr>
          </a:lstStyle>
          <a:p>
            <a:endParaRPr/>
          </a:p>
        </p:txBody>
      </p:sp>
      <p:sp>
        <p:nvSpPr>
          <p:cNvPr id="160" name="Google Shape;160;p22"/>
          <p:cNvSpPr txBox="1">
            <a:spLocks noGrp="1"/>
          </p:cNvSpPr>
          <p:nvPr>
            <p:ph type="subTitle" idx="5"/>
          </p:nvPr>
        </p:nvSpPr>
        <p:spPr>
          <a:xfrm>
            <a:off x="1400950" y="1291375"/>
            <a:ext cx="3811200" cy="3378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1400"/>
              <a:buFont typeface="Poppins"/>
              <a:buNone/>
              <a:defRPr/>
            </a:lvl1pPr>
            <a:lvl2pPr lvl="1">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2pPr>
            <a:lvl3pPr lvl="2">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3pPr>
            <a:lvl4pPr lvl="3">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4pPr>
            <a:lvl5pPr lvl="4">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5pPr>
            <a:lvl6pPr lvl="5">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6pPr>
            <a:lvl7pPr lvl="6">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7pPr>
            <a:lvl8pPr lvl="7">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8pPr>
            <a:lvl9pPr lvl="8">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9pPr>
          </a:lstStyle>
          <a:p>
            <a:endParaRPr/>
          </a:p>
        </p:txBody>
      </p:sp>
      <p:sp>
        <p:nvSpPr>
          <p:cNvPr id="161" name="Google Shape;161;p22"/>
          <p:cNvSpPr txBox="1">
            <a:spLocks noGrp="1"/>
          </p:cNvSpPr>
          <p:nvPr>
            <p:ph type="body" idx="6"/>
          </p:nvPr>
        </p:nvSpPr>
        <p:spPr>
          <a:xfrm>
            <a:off x="1399300" y="2838025"/>
            <a:ext cx="3811200" cy="102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800"/>
              </a:spcBef>
              <a:spcAft>
                <a:spcPts val="0"/>
              </a:spcAft>
              <a:buClr>
                <a:schemeClr val="accent6"/>
              </a:buClr>
              <a:buSzPts val="1000"/>
              <a:buFont typeface="Instrument Sans"/>
              <a:buChar char="○"/>
              <a:defRPr>
                <a:solidFill>
                  <a:schemeClr val="accent6"/>
                </a:solidFill>
              </a:defRPr>
            </a:lvl2pPr>
            <a:lvl3pPr marL="1371600" lvl="2" indent="-292100">
              <a:spcBef>
                <a:spcPts val="800"/>
              </a:spcBef>
              <a:spcAft>
                <a:spcPts val="0"/>
              </a:spcAft>
              <a:buClr>
                <a:schemeClr val="accent6"/>
              </a:buClr>
              <a:buSzPts val="1000"/>
              <a:buFont typeface="Instrument Sans"/>
              <a:buChar char="■"/>
              <a:defRPr>
                <a:solidFill>
                  <a:schemeClr val="accent6"/>
                </a:solidFill>
              </a:defRPr>
            </a:lvl3pPr>
            <a:lvl4pPr marL="1828800" lvl="3" indent="-292100">
              <a:spcBef>
                <a:spcPts val="800"/>
              </a:spcBef>
              <a:spcAft>
                <a:spcPts val="0"/>
              </a:spcAft>
              <a:buClr>
                <a:schemeClr val="accent6"/>
              </a:buClr>
              <a:buSzPts val="1000"/>
              <a:buFont typeface="Instrument Sans"/>
              <a:buChar char="●"/>
              <a:defRPr>
                <a:solidFill>
                  <a:schemeClr val="accent6"/>
                </a:solidFill>
              </a:defRPr>
            </a:lvl4pPr>
            <a:lvl5pPr marL="2286000" lvl="4" indent="-292100">
              <a:spcBef>
                <a:spcPts val="800"/>
              </a:spcBef>
              <a:spcAft>
                <a:spcPts val="0"/>
              </a:spcAft>
              <a:buClr>
                <a:schemeClr val="accent6"/>
              </a:buClr>
              <a:buSzPts val="1000"/>
              <a:buFont typeface="Instrument Sans"/>
              <a:buChar char="○"/>
              <a:defRPr>
                <a:solidFill>
                  <a:schemeClr val="accent6"/>
                </a:solidFill>
              </a:defRPr>
            </a:lvl5pPr>
            <a:lvl6pPr marL="2743200" lvl="5" indent="-292100">
              <a:spcBef>
                <a:spcPts val="800"/>
              </a:spcBef>
              <a:spcAft>
                <a:spcPts val="0"/>
              </a:spcAft>
              <a:buClr>
                <a:schemeClr val="accent6"/>
              </a:buClr>
              <a:buSzPts val="1000"/>
              <a:buFont typeface="Instrument Sans"/>
              <a:buChar char="■"/>
              <a:defRPr>
                <a:solidFill>
                  <a:schemeClr val="accent6"/>
                </a:solidFill>
              </a:defRPr>
            </a:lvl6pPr>
            <a:lvl7pPr marL="3200400" lvl="6" indent="-292100">
              <a:spcBef>
                <a:spcPts val="800"/>
              </a:spcBef>
              <a:spcAft>
                <a:spcPts val="0"/>
              </a:spcAft>
              <a:buClr>
                <a:schemeClr val="accent6"/>
              </a:buClr>
              <a:buSzPts val="1000"/>
              <a:buFont typeface="Instrument Sans"/>
              <a:buChar char="●"/>
              <a:defRPr>
                <a:solidFill>
                  <a:schemeClr val="accent6"/>
                </a:solidFill>
              </a:defRPr>
            </a:lvl7pPr>
            <a:lvl8pPr marL="3657600" lvl="7" indent="-292100">
              <a:spcBef>
                <a:spcPts val="800"/>
              </a:spcBef>
              <a:spcAft>
                <a:spcPts val="0"/>
              </a:spcAft>
              <a:buClr>
                <a:schemeClr val="accent6"/>
              </a:buClr>
              <a:buSzPts val="1000"/>
              <a:buFont typeface="Instrument Sans"/>
              <a:buChar char="○"/>
              <a:defRPr>
                <a:solidFill>
                  <a:schemeClr val="accent6"/>
                </a:solidFill>
              </a:defRPr>
            </a:lvl8pPr>
            <a:lvl9pPr marL="4114800" lvl="8" indent="-292100">
              <a:spcBef>
                <a:spcPts val="800"/>
              </a:spcBef>
              <a:spcAft>
                <a:spcPts val="800"/>
              </a:spcAft>
              <a:buClr>
                <a:schemeClr val="accent6"/>
              </a:buClr>
              <a:buSzPts val="1000"/>
              <a:buFont typeface="Instrument Sans"/>
              <a:buChar char="■"/>
              <a:defRPr>
                <a:solidFill>
                  <a:schemeClr val="accent6"/>
                </a:solidFill>
              </a:defRPr>
            </a:lvl9pPr>
          </a:lstStyle>
          <a:p>
            <a:endParaRPr/>
          </a:p>
        </p:txBody>
      </p:sp>
      <p:sp>
        <p:nvSpPr>
          <p:cNvPr id="162" name="Google Shape;162;p22"/>
          <p:cNvSpPr txBox="1">
            <a:spLocks noGrp="1"/>
          </p:cNvSpPr>
          <p:nvPr>
            <p:ph type="subTitle" idx="7"/>
          </p:nvPr>
        </p:nvSpPr>
        <p:spPr>
          <a:xfrm>
            <a:off x="1399313" y="2576425"/>
            <a:ext cx="3811200" cy="3378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1400"/>
              <a:buFont typeface="Poppins"/>
              <a:buNone/>
              <a:defRPr/>
            </a:lvl1pPr>
            <a:lvl2pPr lvl="1">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2pPr>
            <a:lvl3pPr lvl="2">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3pPr>
            <a:lvl4pPr lvl="3">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4pPr>
            <a:lvl5pPr lvl="4">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5pPr>
            <a:lvl6pPr lvl="5">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6pPr>
            <a:lvl7pPr lvl="6">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7pPr>
            <a:lvl8pPr lvl="7">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8pPr>
            <a:lvl9pPr lvl="8">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9pPr>
          </a:lstStyle>
          <a:p>
            <a:endParaRPr/>
          </a:p>
        </p:txBody>
      </p:sp>
      <p:sp>
        <p:nvSpPr>
          <p:cNvPr id="163" name="Google Shape;163;p22"/>
          <p:cNvSpPr txBox="1">
            <a:spLocks noGrp="1"/>
          </p:cNvSpPr>
          <p:nvPr>
            <p:ph type="body" idx="8"/>
          </p:nvPr>
        </p:nvSpPr>
        <p:spPr>
          <a:xfrm>
            <a:off x="1399325" y="4123075"/>
            <a:ext cx="3811200" cy="8919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800"/>
              </a:spcBef>
              <a:spcAft>
                <a:spcPts val="0"/>
              </a:spcAft>
              <a:buClr>
                <a:schemeClr val="accent6"/>
              </a:buClr>
              <a:buSzPts val="1000"/>
              <a:buFont typeface="Instrument Sans"/>
              <a:buChar char="○"/>
              <a:defRPr>
                <a:solidFill>
                  <a:schemeClr val="accent6"/>
                </a:solidFill>
              </a:defRPr>
            </a:lvl2pPr>
            <a:lvl3pPr marL="1371600" lvl="2" indent="-292100">
              <a:spcBef>
                <a:spcPts val="800"/>
              </a:spcBef>
              <a:spcAft>
                <a:spcPts val="0"/>
              </a:spcAft>
              <a:buClr>
                <a:schemeClr val="accent6"/>
              </a:buClr>
              <a:buSzPts val="1000"/>
              <a:buFont typeface="Instrument Sans"/>
              <a:buChar char="■"/>
              <a:defRPr>
                <a:solidFill>
                  <a:schemeClr val="accent6"/>
                </a:solidFill>
              </a:defRPr>
            </a:lvl3pPr>
            <a:lvl4pPr marL="1828800" lvl="3" indent="-292100">
              <a:spcBef>
                <a:spcPts val="800"/>
              </a:spcBef>
              <a:spcAft>
                <a:spcPts val="0"/>
              </a:spcAft>
              <a:buClr>
                <a:schemeClr val="accent6"/>
              </a:buClr>
              <a:buSzPts val="1000"/>
              <a:buFont typeface="Instrument Sans"/>
              <a:buChar char="●"/>
              <a:defRPr>
                <a:solidFill>
                  <a:schemeClr val="accent6"/>
                </a:solidFill>
              </a:defRPr>
            </a:lvl4pPr>
            <a:lvl5pPr marL="2286000" lvl="4" indent="-292100">
              <a:spcBef>
                <a:spcPts val="800"/>
              </a:spcBef>
              <a:spcAft>
                <a:spcPts val="0"/>
              </a:spcAft>
              <a:buClr>
                <a:schemeClr val="accent6"/>
              </a:buClr>
              <a:buSzPts val="1000"/>
              <a:buFont typeface="Instrument Sans"/>
              <a:buChar char="○"/>
              <a:defRPr>
                <a:solidFill>
                  <a:schemeClr val="accent6"/>
                </a:solidFill>
              </a:defRPr>
            </a:lvl5pPr>
            <a:lvl6pPr marL="2743200" lvl="5" indent="-292100">
              <a:spcBef>
                <a:spcPts val="800"/>
              </a:spcBef>
              <a:spcAft>
                <a:spcPts val="0"/>
              </a:spcAft>
              <a:buClr>
                <a:schemeClr val="accent6"/>
              </a:buClr>
              <a:buSzPts val="1000"/>
              <a:buFont typeface="Instrument Sans"/>
              <a:buChar char="■"/>
              <a:defRPr>
                <a:solidFill>
                  <a:schemeClr val="accent6"/>
                </a:solidFill>
              </a:defRPr>
            </a:lvl6pPr>
            <a:lvl7pPr marL="3200400" lvl="6" indent="-292100">
              <a:spcBef>
                <a:spcPts val="800"/>
              </a:spcBef>
              <a:spcAft>
                <a:spcPts val="0"/>
              </a:spcAft>
              <a:buClr>
                <a:schemeClr val="accent6"/>
              </a:buClr>
              <a:buSzPts val="1000"/>
              <a:buFont typeface="Instrument Sans"/>
              <a:buChar char="●"/>
              <a:defRPr>
                <a:solidFill>
                  <a:schemeClr val="accent6"/>
                </a:solidFill>
              </a:defRPr>
            </a:lvl7pPr>
            <a:lvl8pPr marL="3657600" lvl="7" indent="-292100">
              <a:spcBef>
                <a:spcPts val="800"/>
              </a:spcBef>
              <a:spcAft>
                <a:spcPts val="0"/>
              </a:spcAft>
              <a:buClr>
                <a:schemeClr val="accent6"/>
              </a:buClr>
              <a:buSzPts val="1000"/>
              <a:buFont typeface="Instrument Sans"/>
              <a:buChar char="○"/>
              <a:defRPr>
                <a:solidFill>
                  <a:schemeClr val="accent6"/>
                </a:solidFill>
              </a:defRPr>
            </a:lvl8pPr>
            <a:lvl9pPr marL="4114800" lvl="8" indent="-292100">
              <a:spcBef>
                <a:spcPts val="800"/>
              </a:spcBef>
              <a:spcAft>
                <a:spcPts val="800"/>
              </a:spcAft>
              <a:buClr>
                <a:schemeClr val="accent6"/>
              </a:buClr>
              <a:buSzPts val="1000"/>
              <a:buFont typeface="Instrument Sans"/>
              <a:buChar char="■"/>
              <a:defRPr>
                <a:solidFill>
                  <a:schemeClr val="accent6"/>
                </a:solidFill>
              </a:defRPr>
            </a:lvl9pPr>
          </a:lstStyle>
          <a:p>
            <a:endParaRPr/>
          </a:p>
        </p:txBody>
      </p:sp>
      <p:sp>
        <p:nvSpPr>
          <p:cNvPr id="164" name="Google Shape;164;p22"/>
          <p:cNvSpPr txBox="1">
            <a:spLocks noGrp="1"/>
          </p:cNvSpPr>
          <p:nvPr>
            <p:ph type="subTitle" idx="9"/>
          </p:nvPr>
        </p:nvSpPr>
        <p:spPr>
          <a:xfrm>
            <a:off x="1399338" y="3861475"/>
            <a:ext cx="3811200" cy="3378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1400"/>
              <a:buFont typeface="Poppins"/>
              <a:buNone/>
              <a:defRPr/>
            </a:lvl1pPr>
            <a:lvl2pPr lvl="1">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2pPr>
            <a:lvl3pPr lvl="2">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3pPr>
            <a:lvl4pPr lvl="3">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4pPr>
            <a:lvl5pPr lvl="4">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5pPr>
            <a:lvl6pPr lvl="5">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6pPr>
            <a:lvl7pPr lvl="6">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7pPr>
            <a:lvl8pPr lvl="7">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8pPr>
            <a:lvl9pPr lvl="8">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9pPr>
          </a:lstStyle>
          <a:p>
            <a:endParaRPr/>
          </a:p>
        </p:txBody>
      </p:sp>
      <p:sp>
        <p:nvSpPr>
          <p:cNvPr id="165" name="Google Shape;165;p22"/>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66" name="Google Shape;166;p22"/>
          <p:cNvSpPr>
            <a:spLocks noGrp="1"/>
          </p:cNvSpPr>
          <p:nvPr>
            <p:ph type="pic" idx="13"/>
          </p:nvPr>
        </p:nvSpPr>
        <p:spPr>
          <a:xfrm>
            <a:off x="5215425" y="1291375"/>
            <a:ext cx="3807900" cy="38535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ree big ideas - Alt 2">
  <p:cSld name="BLANK_1_1_1_1_1_1_1_1_1_1_1_1_1_1_2_1">
    <p:spTree>
      <p:nvGrpSpPr>
        <p:cNvPr id="1" name="Shape 167"/>
        <p:cNvGrpSpPr/>
        <p:nvPr/>
      </p:nvGrpSpPr>
      <p:grpSpPr>
        <a:xfrm>
          <a:off x="0" y="0"/>
          <a:ext cx="0" cy="0"/>
          <a:chOff x="0" y="0"/>
          <a:chExt cx="0" cy="0"/>
        </a:xfrm>
      </p:grpSpPr>
      <p:sp>
        <p:nvSpPr>
          <p:cNvPr id="168" name="Google Shape;168;p23"/>
          <p:cNvSpPr>
            <a:spLocks noGrp="1"/>
          </p:cNvSpPr>
          <p:nvPr>
            <p:ph type="pic" idx="2"/>
          </p:nvPr>
        </p:nvSpPr>
        <p:spPr>
          <a:xfrm>
            <a:off x="7751475" y="1291350"/>
            <a:ext cx="1266300" cy="1285200"/>
          </a:xfrm>
          <a:prstGeom prst="rect">
            <a:avLst/>
          </a:prstGeom>
          <a:noFill/>
          <a:ln>
            <a:noFill/>
          </a:ln>
        </p:spPr>
      </p:sp>
      <p:sp>
        <p:nvSpPr>
          <p:cNvPr id="169" name="Google Shape;169;p23"/>
          <p:cNvSpPr>
            <a:spLocks noGrp="1"/>
          </p:cNvSpPr>
          <p:nvPr>
            <p:ph type="pic" idx="3"/>
          </p:nvPr>
        </p:nvSpPr>
        <p:spPr>
          <a:xfrm>
            <a:off x="7751425" y="3864900"/>
            <a:ext cx="1266300" cy="1284900"/>
          </a:xfrm>
          <a:prstGeom prst="rect">
            <a:avLst/>
          </a:prstGeom>
          <a:noFill/>
          <a:ln>
            <a:noFill/>
          </a:ln>
        </p:spPr>
      </p:sp>
      <p:sp>
        <p:nvSpPr>
          <p:cNvPr id="170" name="Google Shape;170;p23"/>
          <p:cNvSpPr>
            <a:spLocks noGrp="1"/>
          </p:cNvSpPr>
          <p:nvPr>
            <p:ph type="pic" idx="4"/>
          </p:nvPr>
        </p:nvSpPr>
        <p:spPr>
          <a:xfrm>
            <a:off x="5218487" y="2584425"/>
            <a:ext cx="2525100" cy="1271400"/>
          </a:xfrm>
          <a:prstGeom prst="rect">
            <a:avLst/>
          </a:prstGeom>
          <a:noFill/>
          <a:ln>
            <a:noFill/>
          </a:ln>
        </p:spPr>
      </p:sp>
      <p:sp>
        <p:nvSpPr>
          <p:cNvPr id="171" name="Google Shape;171;p23"/>
          <p:cNvSpPr txBox="1">
            <a:spLocks noGrp="1"/>
          </p:cNvSpPr>
          <p:nvPr>
            <p:ph type="subTitle" idx="1"/>
          </p:nvPr>
        </p:nvSpPr>
        <p:spPr>
          <a:xfrm>
            <a:off x="984950" y="3865575"/>
            <a:ext cx="416700" cy="393600"/>
          </a:xfrm>
          <a:prstGeom prst="rect">
            <a:avLst/>
          </a:prstGeom>
          <a:solidFill>
            <a:schemeClr val="dk2"/>
          </a:solidFill>
        </p:spPr>
        <p:txBody>
          <a:bodyPr spcFirstLastPara="1" wrap="square" lIns="91425" tIns="91425" rIns="91425" bIns="91425" anchor="t" anchorCtr="0">
            <a:noAutofit/>
          </a:bodyPr>
          <a:lstStyle>
            <a:lvl1pPr lvl="0" algn="ctr">
              <a:lnSpc>
                <a:spcPct val="90000"/>
              </a:lnSpc>
              <a:spcBef>
                <a:spcPts val="0"/>
              </a:spcBef>
              <a:spcAft>
                <a:spcPts val="0"/>
              </a:spcAft>
              <a:buNone/>
              <a:defRPr sz="1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172" name="Google Shape;172;p23"/>
          <p:cNvSpPr txBox="1">
            <a:spLocks noGrp="1"/>
          </p:cNvSpPr>
          <p:nvPr>
            <p:ph type="subTitle" idx="5"/>
          </p:nvPr>
        </p:nvSpPr>
        <p:spPr>
          <a:xfrm>
            <a:off x="984950" y="1291350"/>
            <a:ext cx="416700" cy="393600"/>
          </a:xfrm>
          <a:prstGeom prst="rect">
            <a:avLst/>
          </a:prstGeom>
          <a:solidFill>
            <a:schemeClr val="lt1"/>
          </a:solidFill>
        </p:spPr>
        <p:txBody>
          <a:bodyPr spcFirstLastPara="1" wrap="square" lIns="91425" tIns="91425" rIns="91425" bIns="91425" anchor="t" anchorCtr="0">
            <a:noAutofit/>
          </a:bodyPr>
          <a:lstStyle>
            <a:lvl1pPr lvl="0" algn="ctr">
              <a:lnSpc>
                <a:spcPct val="90000"/>
              </a:lnSpc>
              <a:spcBef>
                <a:spcPts val="0"/>
              </a:spcBef>
              <a:spcAft>
                <a:spcPts val="0"/>
              </a:spcAft>
              <a:buNone/>
              <a:defRPr sz="1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23"/>
          <p:cNvSpPr txBox="1">
            <a:spLocks noGrp="1"/>
          </p:cNvSpPr>
          <p:nvPr>
            <p:ph type="subTitle" idx="6"/>
          </p:nvPr>
        </p:nvSpPr>
        <p:spPr>
          <a:xfrm>
            <a:off x="984950" y="2584425"/>
            <a:ext cx="416700" cy="393600"/>
          </a:xfrm>
          <a:prstGeom prst="rect">
            <a:avLst/>
          </a:prstGeom>
          <a:solidFill>
            <a:schemeClr val="lt2"/>
          </a:solidFill>
        </p:spPr>
        <p:txBody>
          <a:bodyPr spcFirstLastPara="1" wrap="square" lIns="91425" tIns="91425" rIns="91425" bIns="91425" anchor="t" anchorCtr="0">
            <a:noAutofit/>
          </a:bodyPr>
          <a:lstStyle>
            <a:lvl1pPr lvl="0" algn="ctr">
              <a:lnSpc>
                <a:spcPct val="90000"/>
              </a:lnSpc>
              <a:spcBef>
                <a:spcPts val="0"/>
              </a:spcBef>
              <a:spcAft>
                <a:spcPts val="0"/>
              </a:spcAft>
              <a:buNone/>
              <a:defRPr sz="1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23"/>
          <p:cNvSpPr txBox="1">
            <a:spLocks noGrp="1"/>
          </p:cNvSpPr>
          <p:nvPr>
            <p:ph type="title"/>
          </p:nvPr>
        </p:nvSpPr>
        <p:spPr>
          <a:xfrm>
            <a:off x="139700" y="228600"/>
            <a:ext cx="6480300" cy="587700"/>
          </a:xfrm>
          <a:prstGeom prst="rect">
            <a:avLst/>
          </a:prstGeom>
        </p:spPr>
        <p:txBody>
          <a:bodyPr spcFirstLastPara="1" wrap="square" lIns="91425" tIns="91425" rIns="91425" bIns="91425" anchor="t" anchorCtr="0">
            <a:spAutoFit/>
          </a:bodyPr>
          <a:lstStyle>
            <a:lvl1pPr lvl="0">
              <a:spcBef>
                <a:spcPts val="0"/>
              </a:spcBef>
              <a:spcAft>
                <a:spcPts val="0"/>
              </a:spcAft>
              <a:buNone/>
              <a:defRPr/>
            </a:lvl1pPr>
            <a:lvl2pPr lvl="1">
              <a:lnSpc>
                <a:spcPct val="115000"/>
              </a:lnSpc>
              <a:spcBef>
                <a:spcPts val="0"/>
              </a:spcBef>
              <a:spcAft>
                <a:spcPts val="0"/>
              </a:spcAft>
              <a:buNone/>
              <a:defRPr sz="3000">
                <a:latin typeface="Poppins SemiBold"/>
                <a:ea typeface="Poppins SemiBold"/>
                <a:cs typeface="Poppins SemiBold"/>
                <a:sym typeface="Poppins SemiBold"/>
              </a:defRPr>
            </a:lvl2pPr>
            <a:lvl3pPr lvl="2">
              <a:lnSpc>
                <a:spcPct val="115000"/>
              </a:lnSpc>
              <a:spcBef>
                <a:spcPts val="0"/>
              </a:spcBef>
              <a:spcAft>
                <a:spcPts val="0"/>
              </a:spcAft>
              <a:buNone/>
              <a:defRPr sz="3000">
                <a:latin typeface="Poppins SemiBold"/>
                <a:ea typeface="Poppins SemiBold"/>
                <a:cs typeface="Poppins SemiBold"/>
                <a:sym typeface="Poppins SemiBold"/>
              </a:defRPr>
            </a:lvl3pPr>
            <a:lvl4pPr lvl="3">
              <a:lnSpc>
                <a:spcPct val="115000"/>
              </a:lnSpc>
              <a:spcBef>
                <a:spcPts val="0"/>
              </a:spcBef>
              <a:spcAft>
                <a:spcPts val="0"/>
              </a:spcAft>
              <a:buNone/>
              <a:defRPr sz="3000">
                <a:latin typeface="Poppins SemiBold"/>
                <a:ea typeface="Poppins SemiBold"/>
                <a:cs typeface="Poppins SemiBold"/>
                <a:sym typeface="Poppins SemiBold"/>
              </a:defRPr>
            </a:lvl4pPr>
            <a:lvl5pPr lvl="4">
              <a:lnSpc>
                <a:spcPct val="115000"/>
              </a:lnSpc>
              <a:spcBef>
                <a:spcPts val="0"/>
              </a:spcBef>
              <a:spcAft>
                <a:spcPts val="0"/>
              </a:spcAft>
              <a:buNone/>
              <a:defRPr sz="3000">
                <a:latin typeface="Poppins SemiBold"/>
                <a:ea typeface="Poppins SemiBold"/>
                <a:cs typeface="Poppins SemiBold"/>
                <a:sym typeface="Poppins SemiBold"/>
              </a:defRPr>
            </a:lvl5pPr>
            <a:lvl6pPr lvl="5">
              <a:lnSpc>
                <a:spcPct val="115000"/>
              </a:lnSpc>
              <a:spcBef>
                <a:spcPts val="0"/>
              </a:spcBef>
              <a:spcAft>
                <a:spcPts val="0"/>
              </a:spcAft>
              <a:buNone/>
              <a:defRPr sz="3000">
                <a:latin typeface="Poppins SemiBold"/>
                <a:ea typeface="Poppins SemiBold"/>
                <a:cs typeface="Poppins SemiBold"/>
                <a:sym typeface="Poppins SemiBold"/>
              </a:defRPr>
            </a:lvl6pPr>
            <a:lvl7pPr lvl="6">
              <a:lnSpc>
                <a:spcPct val="115000"/>
              </a:lnSpc>
              <a:spcBef>
                <a:spcPts val="0"/>
              </a:spcBef>
              <a:spcAft>
                <a:spcPts val="0"/>
              </a:spcAft>
              <a:buNone/>
              <a:defRPr sz="3000">
                <a:latin typeface="Poppins SemiBold"/>
                <a:ea typeface="Poppins SemiBold"/>
                <a:cs typeface="Poppins SemiBold"/>
                <a:sym typeface="Poppins SemiBold"/>
              </a:defRPr>
            </a:lvl7pPr>
            <a:lvl8pPr lvl="7">
              <a:lnSpc>
                <a:spcPct val="115000"/>
              </a:lnSpc>
              <a:spcBef>
                <a:spcPts val="0"/>
              </a:spcBef>
              <a:spcAft>
                <a:spcPts val="0"/>
              </a:spcAft>
              <a:buNone/>
              <a:defRPr sz="3000">
                <a:latin typeface="Poppins SemiBold"/>
                <a:ea typeface="Poppins SemiBold"/>
                <a:cs typeface="Poppins SemiBold"/>
                <a:sym typeface="Poppins SemiBold"/>
              </a:defRPr>
            </a:lvl8pPr>
            <a:lvl9pPr lvl="8">
              <a:lnSpc>
                <a:spcPct val="115000"/>
              </a:lnSpc>
              <a:spcBef>
                <a:spcPts val="0"/>
              </a:spcBef>
              <a:spcAft>
                <a:spcPts val="0"/>
              </a:spcAft>
              <a:buNone/>
              <a:defRPr sz="3000">
                <a:latin typeface="Poppins SemiBold"/>
                <a:ea typeface="Poppins SemiBold"/>
                <a:cs typeface="Poppins SemiBold"/>
                <a:sym typeface="Poppins SemiBold"/>
              </a:defRPr>
            </a:lvl9pPr>
          </a:lstStyle>
          <a:p>
            <a:endParaRPr/>
          </a:p>
        </p:txBody>
      </p:sp>
      <p:cxnSp>
        <p:nvCxnSpPr>
          <p:cNvPr id="175" name="Google Shape;175;p23"/>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176" name="Google Shape;176;p23"/>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sp>
        <p:nvSpPr>
          <p:cNvPr id="177" name="Google Shape;177;p23"/>
          <p:cNvSpPr txBox="1">
            <a:spLocks noGrp="1"/>
          </p:cNvSpPr>
          <p:nvPr>
            <p:ph type="body" idx="7"/>
          </p:nvPr>
        </p:nvSpPr>
        <p:spPr>
          <a:xfrm>
            <a:off x="1399300" y="1548450"/>
            <a:ext cx="3811200" cy="951900"/>
          </a:xfrm>
          <a:prstGeom prst="rect">
            <a:avLst/>
          </a:prstGeom>
        </p:spPr>
        <p:txBody>
          <a:bodyPr spcFirstLastPara="1" wrap="square" lIns="91425" tIns="91425" rIns="91425" bIns="91425" anchor="t" anchorCtr="0">
            <a:noAutofit/>
          </a:bodyPr>
          <a:lstStyle>
            <a:lvl1pPr marL="457200" lvl="0" indent="-292100">
              <a:lnSpc>
                <a:spcPct val="100000"/>
              </a:lnSpc>
              <a:spcBef>
                <a:spcPts val="0"/>
              </a:spcBef>
              <a:spcAft>
                <a:spcPts val="0"/>
              </a:spcAft>
              <a:buClr>
                <a:schemeClr val="accent6"/>
              </a:buClr>
              <a:buSzPts val="1000"/>
              <a:buChar char="●"/>
              <a:defRPr>
                <a:solidFill>
                  <a:schemeClr val="accent6"/>
                </a:solidFill>
              </a:defRPr>
            </a:lvl1pPr>
            <a:lvl2pPr marL="914400" lvl="1" indent="-292100">
              <a:lnSpc>
                <a:spcPct val="100000"/>
              </a:lnSpc>
              <a:spcBef>
                <a:spcPts val="800"/>
              </a:spcBef>
              <a:spcAft>
                <a:spcPts val="0"/>
              </a:spcAft>
              <a:buClr>
                <a:schemeClr val="accent6"/>
              </a:buClr>
              <a:buSzPts val="1000"/>
              <a:buChar char="○"/>
              <a:defRPr>
                <a:solidFill>
                  <a:schemeClr val="accent6"/>
                </a:solidFill>
              </a:defRPr>
            </a:lvl2pPr>
            <a:lvl3pPr marL="1371600" lvl="2" indent="-292100">
              <a:lnSpc>
                <a:spcPct val="100000"/>
              </a:lnSpc>
              <a:spcBef>
                <a:spcPts val="800"/>
              </a:spcBef>
              <a:spcAft>
                <a:spcPts val="0"/>
              </a:spcAft>
              <a:buClr>
                <a:schemeClr val="accent6"/>
              </a:buClr>
              <a:buSzPts val="1000"/>
              <a:buChar char="■"/>
              <a:defRPr>
                <a:solidFill>
                  <a:schemeClr val="accent6"/>
                </a:solidFill>
              </a:defRPr>
            </a:lvl3pPr>
            <a:lvl4pPr marL="1828800" lvl="3" indent="-292100">
              <a:lnSpc>
                <a:spcPct val="100000"/>
              </a:lnSpc>
              <a:spcBef>
                <a:spcPts val="800"/>
              </a:spcBef>
              <a:spcAft>
                <a:spcPts val="0"/>
              </a:spcAft>
              <a:buClr>
                <a:schemeClr val="accent6"/>
              </a:buClr>
              <a:buSzPts val="1000"/>
              <a:buChar char="●"/>
              <a:defRPr>
                <a:solidFill>
                  <a:schemeClr val="accent6"/>
                </a:solidFill>
              </a:defRPr>
            </a:lvl4pPr>
            <a:lvl5pPr marL="2286000" lvl="4" indent="-292100">
              <a:lnSpc>
                <a:spcPct val="100000"/>
              </a:lnSpc>
              <a:spcBef>
                <a:spcPts val="800"/>
              </a:spcBef>
              <a:spcAft>
                <a:spcPts val="0"/>
              </a:spcAft>
              <a:buClr>
                <a:schemeClr val="accent6"/>
              </a:buClr>
              <a:buSzPts val="1000"/>
              <a:buChar char="○"/>
              <a:defRPr>
                <a:solidFill>
                  <a:schemeClr val="accent6"/>
                </a:solidFill>
              </a:defRPr>
            </a:lvl5pPr>
            <a:lvl6pPr marL="2743200" lvl="5" indent="-292100">
              <a:lnSpc>
                <a:spcPct val="100000"/>
              </a:lnSpc>
              <a:spcBef>
                <a:spcPts val="800"/>
              </a:spcBef>
              <a:spcAft>
                <a:spcPts val="0"/>
              </a:spcAft>
              <a:buClr>
                <a:schemeClr val="accent6"/>
              </a:buClr>
              <a:buSzPts val="1000"/>
              <a:buChar char="■"/>
              <a:defRPr>
                <a:solidFill>
                  <a:schemeClr val="accent6"/>
                </a:solidFill>
              </a:defRPr>
            </a:lvl6pPr>
            <a:lvl7pPr marL="3200400" lvl="6" indent="-292100">
              <a:lnSpc>
                <a:spcPct val="100000"/>
              </a:lnSpc>
              <a:spcBef>
                <a:spcPts val="800"/>
              </a:spcBef>
              <a:spcAft>
                <a:spcPts val="0"/>
              </a:spcAft>
              <a:buClr>
                <a:schemeClr val="accent6"/>
              </a:buClr>
              <a:buSzPts val="1000"/>
              <a:buChar char="●"/>
              <a:defRPr>
                <a:solidFill>
                  <a:schemeClr val="accent6"/>
                </a:solidFill>
              </a:defRPr>
            </a:lvl7pPr>
            <a:lvl8pPr marL="3657600" lvl="7" indent="-292100">
              <a:lnSpc>
                <a:spcPct val="100000"/>
              </a:lnSpc>
              <a:spcBef>
                <a:spcPts val="800"/>
              </a:spcBef>
              <a:spcAft>
                <a:spcPts val="0"/>
              </a:spcAft>
              <a:buClr>
                <a:schemeClr val="accent6"/>
              </a:buClr>
              <a:buSzPts val="1000"/>
              <a:buChar char="○"/>
              <a:defRPr>
                <a:solidFill>
                  <a:schemeClr val="accent6"/>
                </a:solidFill>
              </a:defRPr>
            </a:lvl8pPr>
            <a:lvl9pPr marL="4114800" lvl="8" indent="-292100">
              <a:lnSpc>
                <a:spcPct val="100000"/>
              </a:lnSpc>
              <a:spcBef>
                <a:spcPts val="800"/>
              </a:spcBef>
              <a:spcAft>
                <a:spcPts val="800"/>
              </a:spcAft>
              <a:buClr>
                <a:schemeClr val="accent6"/>
              </a:buClr>
              <a:buSzPts val="1000"/>
              <a:buChar char="■"/>
              <a:defRPr>
                <a:solidFill>
                  <a:schemeClr val="accent6"/>
                </a:solidFill>
              </a:defRPr>
            </a:lvl9pPr>
          </a:lstStyle>
          <a:p>
            <a:endParaRPr/>
          </a:p>
        </p:txBody>
      </p:sp>
      <p:sp>
        <p:nvSpPr>
          <p:cNvPr id="178" name="Google Shape;178;p23"/>
          <p:cNvSpPr txBox="1">
            <a:spLocks noGrp="1"/>
          </p:cNvSpPr>
          <p:nvPr>
            <p:ph type="subTitle" idx="8"/>
          </p:nvPr>
        </p:nvSpPr>
        <p:spPr>
          <a:xfrm>
            <a:off x="1400950" y="1291375"/>
            <a:ext cx="3811200" cy="3378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1400"/>
              <a:buFont typeface="Poppins"/>
              <a:buNone/>
              <a:defRPr/>
            </a:lvl1pPr>
            <a:lvl2pPr lvl="1">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2pPr>
            <a:lvl3pPr lvl="2">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3pPr>
            <a:lvl4pPr lvl="3">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4pPr>
            <a:lvl5pPr lvl="4">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5pPr>
            <a:lvl6pPr lvl="5">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6pPr>
            <a:lvl7pPr lvl="6">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7pPr>
            <a:lvl8pPr lvl="7">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8pPr>
            <a:lvl9pPr lvl="8">
              <a:lnSpc>
                <a:spcPct val="90000"/>
              </a:lnSpc>
              <a:spcBef>
                <a:spcPts val="0"/>
              </a:spcBef>
              <a:spcAft>
                <a:spcPts val="0"/>
              </a:spcAft>
              <a:buClr>
                <a:schemeClr val="lt1"/>
              </a:buClr>
              <a:buSzPts val="1400"/>
              <a:buFont typeface="Poppins Medium"/>
              <a:buNone/>
              <a:defRPr>
                <a:solidFill>
                  <a:schemeClr val="lt1"/>
                </a:solidFill>
                <a:latin typeface="Poppins Medium"/>
                <a:ea typeface="Poppins Medium"/>
                <a:cs typeface="Poppins Medium"/>
                <a:sym typeface="Poppins Medium"/>
              </a:defRPr>
            </a:lvl9pPr>
          </a:lstStyle>
          <a:p>
            <a:endParaRPr/>
          </a:p>
        </p:txBody>
      </p:sp>
      <p:sp>
        <p:nvSpPr>
          <p:cNvPr id="179" name="Google Shape;179;p23"/>
          <p:cNvSpPr txBox="1">
            <a:spLocks noGrp="1"/>
          </p:cNvSpPr>
          <p:nvPr>
            <p:ph type="body" idx="9"/>
          </p:nvPr>
        </p:nvSpPr>
        <p:spPr>
          <a:xfrm>
            <a:off x="1399300" y="2838025"/>
            <a:ext cx="3811200" cy="102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800"/>
              </a:spcBef>
              <a:spcAft>
                <a:spcPts val="0"/>
              </a:spcAft>
              <a:buClr>
                <a:schemeClr val="accent6"/>
              </a:buClr>
              <a:buSzPts val="1000"/>
              <a:buFont typeface="Instrument Sans"/>
              <a:buChar char="○"/>
              <a:defRPr>
                <a:solidFill>
                  <a:schemeClr val="accent6"/>
                </a:solidFill>
              </a:defRPr>
            </a:lvl2pPr>
            <a:lvl3pPr marL="1371600" lvl="2" indent="-292100">
              <a:spcBef>
                <a:spcPts val="800"/>
              </a:spcBef>
              <a:spcAft>
                <a:spcPts val="0"/>
              </a:spcAft>
              <a:buClr>
                <a:schemeClr val="accent6"/>
              </a:buClr>
              <a:buSzPts val="1000"/>
              <a:buFont typeface="Instrument Sans"/>
              <a:buChar char="■"/>
              <a:defRPr>
                <a:solidFill>
                  <a:schemeClr val="accent6"/>
                </a:solidFill>
              </a:defRPr>
            </a:lvl3pPr>
            <a:lvl4pPr marL="1828800" lvl="3" indent="-292100">
              <a:spcBef>
                <a:spcPts val="800"/>
              </a:spcBef>
              <a:spcAft>
                <a:spcPts val="0"/>
              </a:spcAft>
              <a:buClr>
                <a:schemeClr val="accent6"/>
              </a:buClr>
              <a:buSzPts val="1000"/>
              <a:buFont typeface="Instrument Sans"/>
              <a:buChar char="●"/>
              <a:defRPr>
                <a:solidFill>
                  <a:schemeClr val="accent6"/>
                </a:solidFill>
              </a:defRPr>
            </a:lvl4pPr>
            <a:lvl5pPr marL="2286000" lvl="4" indent="-292100">
              <a:spcBef>
                <a:spcPts val="800"/>
              </a:spcBef>
              <a:spcAft>
                <a:spcPts val="0"/>
              </a:spcAft>
              <a:buClr>
                <a:schemeClr val="accent6"/>
              </a:buClr>
              <a:buSzPts val="1000"/>
              <a:buFont typeface="Instrument Sans"/>
              <a:buChar char="○"/>
              <a:defRPr>
                <a:solidFill>
                  <a:schemeClr val="accent6"/>
                </a:solidFill>
              </a:defRPr>
            </a:lvl5pPr>
            <a:lvl6pPr marL="2743200" lvl="5" indent="-292100">
              <a:spcBef>
                <a:spcPts val="800"/>
              </a:spcBef>
              <a:spcAft>
                <a:spcPts val="0"/>
              </a:spcAft>
              <a:buClr>
                <a:schemeClr val="accent6"/>
              </a:buClr>
              <a:buSzPts val="1000"/>
              <a:buFont typeface="Instrument Sans"/>
              <a:buChar char="■"/>
              <a:defRPr>
                <a:solidFill>
                  <a:schemeClr val="accent6"/>
                </a:solidFill>
              </a:defRPr>
            </a:lvl6pPr>
            <a:lvl7pPr marL="3200400" lvl="6" indent="-292100">
              <a:spcBef>
                <a:spcPts val="800"/>
              </a:spcBef>
              <a:spcAft>
                <a:spcPts val="0"/>
              </a:spcAft>
              <a:buClr>
                <a:schemeClr val="accent6"/>
              </a:buClr>
              <a:buSzPts val="1000"/>
              <a:buFont typeface="Instrument Sans"/>
              <a:buChar char="●"/>
              <a:defRPr>
                <a:solidFill>
                  <a:schemeClr val="accent6"/>
                </a:solidFill>
              </a:defRPr>
            </a:lvl7pPr>
            <a:lvl8pPr marL="3657600" lvl="7" indent="-292100">
              <a:spcBef>
                <a:spcPts val="800"/>
              </a:spcBef>
              <a:spcAft>
                <a:spcPts val="0"/>
              </a:spcAft>
              <a:buClr>
                <a:schemeClr val="accent6"/>
              </a:buClr>
              <a:buSzPts val="1000"/>
              <a:buFont typeface="Instrument Sans"/>
              <a:buChar char="○"/>
              <a:defRPr>
                <a:solidFill>
                  <a:schemeClr val="accent6"/>
                </a:solidFill>
              </a:defRPr>
            </a:lvl8pPr>
            <a:lvl9pPr marL="4114800" lvl="8" indent="-292100">
              <a:spcBef>
                <a:spcPts val="800"/>
              </a:spcBef>
              <a:spcAft>
                <a:spcPts val="800"/>
              </a:spcAft>
              <a:buClr>
                <a:schemeClr val="accent6"/>
              </a:buClr>
              <a:buSzPts val="1000"/>
              <a:buFont typeface="Instrument Sans"/>
              <a:buChar char="■"/>
              <a:defRPr>
                <a:solidFill>
                  <a:schemeClr val="accent6"/>
                </a:solidFill>
              </a:defRPr>
            </a:lvl9pPr>
          </a:lstStyle>
          <a:p>
            <a:endParaRPr/>
          </a:p>
        </p:txBody>
      </p:sp>
      <p:sp>
        <p:nvSpPr>
          <p:cNvPr id="180" name="Google Shape;180;p23"/>
          <p:cNvSpPr txBox="1">
            <a:spLocks noGrp="1"/>
          </p:cNvSpPr>
          <p:nvPr>
            <p:ph type="subTitle" idx="13"/>
          </p:nvPr>
        </p:nvSpPr>
        <p:spPr>
          <a:xfrm>
            <a:off x="1399313" y="2576425"/>
            <a:ext cx="3811200" cy="3378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1400"/>
              <a:buFont typeface="Poppins"/>
              <a:buNone/>
              <a:defRPr/>
            </a:lvl1pPr>
            <a:lvl2pPr lvl="1">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2pPr>
            <a:lvl3pPr lvl="2">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3pPr>
            <a:lvl4pPr lvl="3">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4pPr>
            <a:lvl5pPr lvl="4">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5pPr>
            <a:lvl6pPr lvl="5">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6pPr>
            <a:lvl7pPr lvl="6">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7pPr>
            <a:lvl8pPr lvl="7">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8pPr>
            <a:lvl9pPr lvl="8">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9pPr>
          </a:lstStyle>
          <a:p>
            <a:endParaRPr/>
          </a:p>
        </p:txBody>
      </p:sp>
      <p:sp>
        <p:nvSpPr>
          <p:cNvPr id="181" name="Google Shape;181;p23"/>
          <p:cNvSpPr txBox="1">
            <a:spLocks noGrp="1"/>
          </p:cNvSpPr>
          <p:nvPr>
            <p:ph type="body" idx="14"/>
          </p:nvPr>
        </p:nvSpPr>
        <p:spPr>
          <a:xfrm>
            <a:off x="1399325" y="4123075"/>
            <a:ext cx="3811200" cy="8919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800"/>
              </a:spcBef>
              <a:spcAft>
                <a:spcPts val="0"/>
              </a:spcAft>
              <a:buClr>
                <a:schemeClr val="accent6"/>
              </a:buClr>
              <a:buSzPts val="1000"/>
              <a:buFont typeface="Instrument Sans"/>
              <a:buChar char="○"/>
              <a:defRPr>
                <a:solidFill>
                  <a:schemeClr val="accent6"/>
                </a:solidFill>
              </a:defRPr>
            </a:lvl2pPr>
            <a:lvl3pPr marL="1371600" lvl="2" indent="-292100">
              <a:spcBef>
                <a:spcPts val="800"/>
              </a:spcBef>
              <a:spcAft>
                <a:spcPts val="0"/>
              </a:spcAft>
              <a:buClr>
                <a:schemeClr val="accent6"/>
              </a:buClr>
              <a:buSzPts val="1000"/>
              <a:buFont typeface="Instrument Sans"/>
              <a:buChar char="■"/>
              <a:defRPr>
                <a:solidFill>
                  <a:schemeClr val="accent6"/>
                </a:solidFill>
              </a:defRPr>
            </a:lvl3pPr>
            <a:lvl4pPr marL="1828800" lvl="3" indent="-292100">
              <a:spcBef>
                <a:spcPts val="800"/>
              </a:spcBef>
              <a:spcAft>
                <a:spcPts val="0"/>
              </a:spcAft>
              <a:buClr>
                <a:schemeClr val="accent6"/>
              </a:buClr>
              <a:buSzPts val="1000"/>
              <a:buFont typeface="Instrument Sans"/>
              <a:buChar char="●"/>
              <a:defRPr>
                <a:solidFill>
                  <a:schemeClr val="accent6"/>
                </a:solidFill>
              </a:defRPr>
            </a:lvl4pPr>
            <a:lvl5pPr marL="2286000" lvl="4" indent="-292100">
              <a:spcBef>
                <a:spcPts val="800"/>
              </a:spcBef>
              <a:spcAft>
                <a:spcPts val="0"/>
              </a:spcAft>
              <a:buClr>
                <a:schemeClr val="accent6"/>
              </a:buClr>
              <a:buSzPts val="1000"/>
              <a:buFont typeface="Instrument Sans"/>
              <a:buChar char="○"/>
              <a:defRPr>
                <a:solidFill>
                  <a:schemeClr val="accent6"/>
                </a:solidFill>
              </a:defRPr>
            </a:lvl5pPr>
            <a:lvl6pPr marL="2743200" lvl="5" indent="-292100">
              <a:spcBef>
                <a:spcPts val="800"/>
              </a:spcBef>
              <a:spcAft>
                <a:spcPts val="0"/>
              </a:spcAft>
              <a:buClr>
                <a:schemeClr val="accent6"/>
              </a:buClr>
              <a:buSzPts val="1000"/>
              <a:buFont typeface="Instrument Sans"/>
              <a:buChar char="■"/>
              <a:defRPr>
                <a:solidFill>
                  <a:schemeClr val="accent6"/>
                </a:solidFill>
              </a:defRPr>
            </a:lvl6pPr>
            <a:lvl7pPr marL="3200400" lvl="6" indent="-292100">
              <a:spcBef>
                <a:spcPts val="800"/>
              </a:spcBef>
              <a:spcAft>
                <a:spcPts val="0"/>
              </a:spcAft>
              <a:buClr>
                <a:schemeClr val="accent6"/>
              </a:buClr>
              <a:buSzPts val="1000"/>
              <a:buFont typeface="Instrument Sans"/>
              <a:buChar char="●"/>
              <a:defRPr>
                <a:solidFill>
                  <a:schemeClr val="accent6"/>
                </a:solidFill>
              </a:defRPr>
            </a:lvl7pPr>
            <a:lvl8pPr marL="3657600" lvl="7" indent="-292100">
              <a:spcBef>
                <a:spcPts val="800"/>
              </a:spcBef>
              <a:spcAft>
                <a:spcPts val="0"/>
              </a:spcAft>
              <a:buClr>
                <a:schemeClr val="accent6"/>
              </a:buClr>
              <a:buSzPts val="1000"/>
              <a:buFont typeface="Instrument Sans"/>
              <a:buChar char="○"/>
              <a:defRPr>
                <a:solidFill>
                  <a:schemeClr val="accent6"/>
                </a:solidFill>
              </a:defRPr>
            </a:lvl8pPr>
            <a:lvl9pPr marL="4114800" lvl="8" indent="-292100">
              <a:spcBef>
                <a:spcPts val="800"/>
              </a:spcBef>
              <a:spcAft>
                <a:spcPts val="800"/>
              </a:spcAft>
              <a:buClr>
                <a:schemeClr val="accent6"/>
              </a:buClr>
              <a:buSzPts val="1000"/>
              <a:buFont typeface="Instrument Sans"/>
              <a:buChar char="■"/>
              <a:defRPr>
                <a:solidFill>
                  <a:schemeClr val="accent6"/>
                </a:solidFill>
              </a:defRPr>
            </a:lvl9pPr>
          </a:lstStyle>
          <a:p>
            <a:endParaRPr/>
          </a:p>
        </p:txBody>
      </p:sp>
      <p:sp>
        <p:nvSpPr>
          <p:cNvPr id="182" name="Google Shape;182;p23"/>
          <p:cNvSpPr txBox="1">
            <a:spLocks noGrp="1"/>
          </p:cNvSpPr>
          <p:nvPr>
            <p:ph type="subTitle" idx="15"/>
          </p:nvPr>
        </p:nvSpPr>
        <p:spPr>
          <a:xfrm>
            <a:off x="1399338" y="3861475"/>
            <a:ext cx="3811200" cy="3378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1400"/>
              <a:buFont typeface="Poppins"/>
              <a:buNone/>
              <a:defRPr/>
            </a:lvl1pPr>
            <a:lvl2pPr lvl="1">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2pPr>
            <a:lvl3pPr lvl="2">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3pPr>
            <a:lvl4pPr lvl="3">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4pPr>
            <a:lvl5pPr lvl="4">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5pPr>
            <a:lvl6pPr lvl="5">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6pPr>
            <a:lvl7pPr lvl="6">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7pPr>
            <a:lvl8pPr lvl="7">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8pPr>
            <a:lvl9pPr lvl="8">
              <a:lnSpc>
                <a:spcPct val="90000"/>
              </a:lnSpc>
              <a:spcBef>
                <a:spcPts val="0"/>
              </a:spcBef>
              <a:spcAft>
                <a:spcPts val="0"/>
              </a:spcAft>
              <a:buClr>
                <a:schemeClr val="lt1"/>
              </a:buClr>
              <a:buSzPts val="1800"/>
              <a:buFont typeface="Poppins Medium"/>
              <a:buNone/>
              <a:defRPr sz="1800">
                <a:solidFill>
                  <a:schemeClr val="lt1"/>
                </a:solidFill>
                <a:latin typeface="Poppins Medium"/>
                <a:ea typeface="Poppins Medium"/>
                <a:cs typeface="Poppins Medium"/>
                <a:sym typeface="Poppins Medium"/>
              </a:defRPr>
            </a:lvl9pPr>
          </a:lstStyle>
          <a:p>
            <a:endParaRPr/>
          </a:p>
        </p:txBody>
      </p:sp>
      <p:sp>
        <p:nvSpPr>
          <p:cNvPr id="183" name="Google Shape;183;p23"/>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p:cSld name="CUSTOM_14_1">
    <p:spTree>
      <p:nvGrpSpPr>
        <p:cNvPr id="1" name="Shape 184"/>
        <p:cNvGrpSpPr/>
        <p:nvPr/>
      </p:nvGrpSpPr>
      <p:grpSpPr>
        <a:xfrm>
          <a:off x="0" y="0"/>
          <a:ext cx="0" cy="0"/>
          <a:chOff x="0" y="0"/>
          <a:chExt cx="0" cy="0"/>
        </a:xfrm>
      </p:grpSpPr>
      <p:pic>
        <p:nvPicPr>
          <p:cNvPr id="185" name="Google Shape;185;p24"/>
          <p:cNvPicPr preferRelativeResize="0"/>
          <p:nvPr/>
        </p:nvPicPr>
        <p:blipFill>
          <a:blip r:embed="rId2">
            <a:alphaModFix/>
          </a:blip>
          <a:stretch>
            <a:fillRect/>
          </a:stretch>
        </p:blipFill>
        <p:spPr>
          <a:xfrm>
            <a:off x="7727700" y="0"/>
            <a:ext cx="1290725" cy="1290725"/>
          </a:xfrm>
          <a:prstGeom prst="rect">
            <a:avLst/>
          </a:prstGeom>
          <a:noFill/>
          <a:ln>
            <a:noFill/>
          </a:ln>
        </p:spPr>
      </p:pic>
      <p:sp>
        <p:nvSpPr>
          <p:cNvPr id="186" name="Google Shape;186;p24"/>
          <p:cNvSpPr txBox="1">
            <a:spLocks noGrp="1"/>
          </p:cNvSpPr>
          <p:nvPr>
            <p:ph type="body" idx="1"/>
          </p:nvPr>
        </p:nvSpPr>
        <p:spPr>
          <a:xfrm>
            <a:off x="1399300" y="1602100"/>
            <a:ext cx="2540700" cy="977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187" name="Google Shape;187;p24"/>
          <p:cNvSpPr txBox="1">
            <a:spLocks noGrp="1"/>
          </p:cNvSpPr>
          <p:nvPr>
            <p:ph type="body" idx="2"/>
          </p:nvPr>
        </p:nvSpPr>
        <p:spPr>
          <a:xfrm>
            <a:off x="1399300" y="2728825"/>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88" name="Google Shape;188;p24"/>
          <p:cNvSpPr txBox="1">
            <a:spLocks noGrp="1"/>
          </p:cNvSpPr>
          <p:nvPr>
            <p:ph type="body" idx="3"/>
          </p:nvPr>
        </p:nvSpPr>
        <p:spPr>
          <a:xfrm>
            <a:off x="1399300" y="4013875"/>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89" name="Google Shape;189;p24"/>
          <p:cNvSpPr txBox="1">
            <a:spLocks noGrp="1"/>
          </p:cNvSpPr>
          <p:nvPr>
            <p:ph type="body" idx="4"/>
          </p:nvPr>
        </p:nvSpPr>
        <p:spPr>
          <a:xfrm>
            <a:off x="3941750" y="1602100"/>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90" name="Google Shape;190;p24"/>
          <p:cNvSpPr txBox="1">
            <a:spLocks noGrp="1"/>
          </p:cNvSpPr>
          <p:nvPr>
            <p:ph type="body" idx="5"/>
          </p:nvPr>
        </p:nvSpPr>
        <p:spPr>
          <a:xfrm>
            <a:off x="3941750" y="2728825"/>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91" name="Google Shape;191;p24"/>
          <p:cNvSpPr txBox="1">
            <a:spLocks noGrp="1"/>
          </p:cNvSpPr>
          <p:nvPr>
            <p:ph type="body" idx="6"/>
          </p:nvPr>
        </p:nvSpPr>
        <p:spPr>
          <a:xfrm>
            <a:off x="3941750" y="4013875"/>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92" name="Google Shape;192;p24"/>
          <p:cNvSpPr txBox="1">
            <a:spLocks noGrp="1"/>
          </p:cNvSpPr>
          <p:nvPr>
            <p:ph type="body" idx="7"/>
          </p:nvPr>
        </p:nvSpPr>
        <p:spPr>
          <a:xfrm>
            <a:off x="6484200" y="1602100"/>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93" name="Google Shape;193;p24"/>
          <p:cNvSpPr txBox="1">
            <a:spLocks noGrp="1"/>
          </p:cNvSpPr>
          <p:nvPr>
            <p:ph type="body" idx="8"/>
          </p:nvPr>
        </p:nvSpPr>
        <p:spPr>
          <a:xfrm>
            <a:off x="6484200" y="2728825"/>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94" name="Google Shape;194;p24"/>
          <p:cNvSpPr txBox="1">
            <a:spLocks noGrp="1"/>
          </p:cNvSpPr>
          <p:nvPr>
            <p:ph type="body" idx="9"/>
          </p:nvPr>
        </p:nvSpPr>
        <p:spPr>
          <a:xfrm>
            <a:off x="6484200" y="4013875"/>
            <a:ext cx="2540700" cy="977400"/>
          </a:xfrm>
          <a:prstGeom prst="rect">
            <a:avLst/>
          </a:prstGeom>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a:lvl1pPr>
            <a:lvl2pPr marL="914400" lvl="1" indent="-292100">
              <a:lnSpc>
                <a:spcPct val="115000"/>
              </a:lnSpc>
              <a:spcBef>
                <a:spcPts val="0"/>
              </a:spcBef>
              <a:spcAft>
                <a:spcPts val="0"/>
              </a:spcAft>
              <a:buClr>
                <a:schemeClr val="lt1"/>
              </a:buClr>
              <a:buSzPts val="1000"/>
              <a:buFont typeface="Instrument Sans"/>
              <a:buChar char="○"/>
              <a:defRPr/>
            </a:lvl2pPr>
            <a:lvl3pPr marL="1371600" lvl="2" indent="-292100">
              <a:lnSpc>
                <a:spcPct val="115000"/>
              </a:lnSpc>
              <a:spcBef>
                <a:spcPts val="0"/>
              </a:spcBef>
              <a:spcAft>
                <a:spcPts val="0"/>
              </a:spcAft>
              <a:buClr>
                <a:schemeClr val="lt1"/>
              </a:buClr>
              <a:buSzPts val="1000"/>
              <a:buFont typeface="Instrument Sans"/>
              <a:buChar char="■"/>
              <a:defRPr/>
            </a:lvl3pPr>
            <a:lvl4pPr marL="1828800" lvl="3" indent="-292100">
              <a:lnSpc>
                <a:spcPct val="115000"/>
              </a:lnSpc>
              <a:spcBef>
                <a:spcPts val="0"/>
              </a:spcBef>
              <a:spcAft>
                <a:spcPts val="0"/>
              </a:spcAft>
              <a:buClr>
                <a:schemeClr val="lt1"/>
              </a:buClr>
              <a:buSzPts val="1000"/>
              <a:buFont typeface="Instrument Sans"/>
              <a:buChar char="●"/>
              <a:defRPr/>
            </a:lvl4pPr>
            <a:lvl5pPr marL="2286000" lvl="4" indent="-292100">
              <a:lnSpc>
                <a:spcPct val="115000"/>
              </a:lnSpc>
              <a:spcBef>
                <a:spcPts val="0"/>
              </a:spcBef>
              <a:spcAft>
                <a:spcPts val="0"/>
              </a:spcAft>
              <a:buClr>
                <a:schemeClr val="lt1"/>
              </a:buClr>
              <a:buSzPts val="1000"/>
              <a:buFont typeface="Instrument Sans"/>
              <a:buChar char="○"/>
              <a:defRPr/>
            </a:lvl5pPr>
            <a:lvl6pPr marL="2743200" lvl="5" indent="-292100">
              <a:lnSpc>
                <a:spcPct val="115000"/>
              </a:lnSpc>
              <a:spcBef>
                <a:spcPts val="0"/>
              </a:spcBef>
              <a:spcAft>
                <a:spcPts val="0"/>
              </a:spcAft>
              <a:buClr>
                <a:schemeClr val="lt1"/>
              </a:buClr>
              <a:buSzPts val="1000"/>
              <a:buFont typeface="Instrument Sans"/>
              <a:buChar char="■"/>
              <a:defRPr/>
            </a:lvl6pPr>
            <a:lvl7pPr marL="3200400" lvl="6" indent="-292100">
              <a:lnSpc>
                <a:spcPct val="115000"/>
              </a:lnSpc>
              <a:spcBef>
                <a:spcPts val="0"/>
              </a:spcBef>
              <a:spcAft>
                <a:spcPts val="0"/>
              </a:spcAft>
              <a:buClr>
                <a:schemeClr val="lt1"/>
              </a:buClr>
              <a:buSzPts val="1000"/>
              <a:buFont typeface="Instrument Sans"/>
              <a:buChar char="●"/>
              <a:defRPr/>
            </a:lvl7pPr>
            <a:lvl8pPr marL="3657600" lvl="7" indent="-292100">
              <a:lnSpc>
                <a:spcPct val="115000"/>
              </a:lnSpc>
              <a:spcBef>
                <a:spcPts val="0"/>
              </a:spcBef>
              <a:spcAft>
                <a:spcPts val="0"/>
              </a:spcAft>
              <a:buClr>
                <a:schemeClr val="lt1"/>
              </a:buClr>
              <a:buSzPts val="1000"/>
              <a:buFont typeface="Instrument Sans"/>
              <a:buChar char="○"/>
              <a:defRPr/>
            </a:lvl8pPr>
            <a:lvl9pPr marL="4114800" lvl="8" indent="-292100">
              <a:lnSpc>
                <a:spcPct val="115000"/>
              </a:lnSpc>
              <a:spcBef>
                <a:spcPts val="0"/>
              </a:spcBef>
              <a:spcAft>
                <a:spcPts val="0"/>
              </a:spcAft>
              <a:buClr>
                <a:schemeClr val="lt1"/>
              </a:buClr>
              <a:buSzPts val="1000"/>
              <a:buFont typeface="Instrument Sans"/>
              <a:buChar char="■"/>
              <a:defRPr/>
            </a:lvl9pPr>
          </a:lstStyle>
          <a:p>
            <a:endParaRPr/>
          </a:p>
        </p:txBody>
      </p:sp>
      <p:sp>
        <p:nvSpPr>
          <p:cNvPr id="195" name="Google Shape;195;p24"/>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96" name="Google Shape;196;p24"/>
          <p:cNvSpPr txBox="1">
            <a:spLocks noGrp="1"/>
          </p:cNvSpPr>
          <p:nvPr>
            <p:ph type="title"/>
          </p:nvPr>
        </p:nvSpPr>
        <p:spPr>
          <a:xfrm>
            <a:off x="139700" y="228600"/>
            <a:ext cx="6341400" cy="609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cxnSp>
        <p:nvCxnSpPr>
          <p:cNvPr id="197" name="Google Shape;197;p24"/>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198" name="Google Shape;198;p24"/>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sp>
        <p:nvSpPr>
          <p:cNvPr id="199" name="Google Shape;199;p24"/>
          <p:cNvSpPr txBox="1">
            <a:spLocks noGrp="1"/>
          </p:cNvSpPr>
          <p:nvPr>
            <p:ph type="subTitle" idx="13"/>
          </p:nvPr>
        </p:nvSpPr>
        <p:spPr>
          <a:xfrm>
            <a:off x="139700" y="1443775"/>
            <a:ext cx="1259700" cy="337800"/>
          </a:xfrm>
          <a:prstGeom prst="rect">
            <a:avLst/>
          </a:prstGeom>
        </p:spPr>
        <p:txBody>
          <a:bodyPr spcFirstLastPara="1" wrap="square" lIns="91425" tIns="91425" rIns="91425" bIns="91425" anchor="t" anchorCtr="0">
            <a:noAutofit/>
          </a:bodyPr>
          <a:lstStyle>
            <a:lvl1pPr lvl="0">
              <a:spcBef>
                <a:spcPts val="0"/>
              </a:spcBef>
              <a:spcAft>
                <a:spcPts val="0"/>
              </a:spcAft>
              <a:buNone/>
              <a:defRPr sz="1200">
                <a:solidFill>
                  <a:schemeClr val="accent6"/>
                </a:solidFill>
                <a:latin typeface="Instrument Sans"/>
                <a:ea typeface="Instrument Sans"/>
                <a:cs typeface="Instrument Sans"/>
                <a:sym typeface="Instrument Sans"/>
              </a:defRPr>
            </a:lvl1pPr>
            <a:lvl2pPr lvl="1">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2pPr>
            <a:lvl3pPr lvl="2">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3pPr>
            <a:lvl4pPr lvl="3">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4pPr>
            <a:lvl5pPr lvl="4">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5pPr>
            <a:lvl6pPr lvl="5">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6pPr>
            <a:lvl7pPr lvl="6">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7pPr>
            <a:lvl8pPr lvl="7">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8pPr>
            <a:lvl9pPr lvl="8">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9pPr>
          </a:lstStyle>
          <a:p>
            <a:endParaRPr/>
          </a:p>
        </p:txBody>
      </p:sp>
      <p:sp>
        <p:nvSpPr>
          <p:cNvPr id="200" name="Google Shape;200;p24"/>
          <p:cNvSpPr txBox="1">
            <a:spLocks noGrp="1"/>
          </p:cNvSpPr>
          <p:nvPr>
            <p:ph type="subTitle" idx="14"/>
          </p:nvPr>
        </p:nvSpPr>
        <p:spPr>
          <a:xfrm>
            <a:off x="139700" y="2729275"/>
            <a:ext cx="1259700" cy="337800"/>
          </a:xfrm>
          <a:prstGeom prst="rect">
            <a:avLst/>
          </a:prstGeom>
        </p:spPr>
        <p:txBody>
          <a:bodyPr spcFirstLastPara="1" wrap="square" lIns="91425" tIns="91425" rIns="91425" bIns="91425" anchor="t" anchorCtr="0">
            <a:noAutofit/>
          </a:bodyPr>
          <a:lstStyle>
            <a:lvl1pPr lvl="0">
              <a:spcBef>
                <a:spcPts val="0"/>
              </a:spcBef>
              <a:spcAft>
                <a:spcPts val="0"/>
              </a:spcAft>
              <a:buNone/>
              <a:defRPr sz="1200">
                <a:solidFill>
                  <a:schemeClr val="accent6"/>
                </a:solidFill>
                <a:latin typeface="Instrument Sans"/>
                <a:ea typeface="Instrument Sans"/>
                <a:cs typeface="Instrument Sans"/>
                <a:sym typeface="Instrument Sans"/>
              </a:defRPr>
            </a:lvl1pPr>
            <a:lvl2pPr lvl="1">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2pPr>
            <a:lvl3pPr lvl="2">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3pPr>
            <a:lvl4pPr lvl="3">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4pPr>
            <a:lvl5pPr lvl="4">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5pPr>
            <a:lvl6pPr lvl="5">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6pPr>
            <a:lvl7pPr lvl="6">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7pPr>
            <a:lvl8pPr lvl="7">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8pPr>
            <a:lvl9pPr lvl="8">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9pPr>
          </a:lstStyle>
          <a:p>
            <a:endParaRPr/>
          </a:p>
        </p:txBody>
      </p:sp>
      <p:sp>
        <p:nvSpPr>
          <p:cNvPr id="201" name="Google Shape;201;p24"/>
          <p:cNvSpPr txBox="1">
            <a:spLocks noGrp="1"/>
          </p:cNvSpPr>
          <p:nvPr>
            <p:ph type="subTitle" idx="15"/>
          </p:nvPr>
        </p:nvSpPr>
        <p:spPr>
          <a:xfrm>
            <a:off x="139700" y="4014775"/>
            <a:ext cx="1259700" cy="337800"/>
          </a:xfrm>
          <a:prstGeom prst="rect">
            <a:avLst/>
          </a:prstGeom>
        </p:spPr>
        <p:txBody>
          <a:bodyPr spcFirstLastPara="1" wrap="square" lIns="91425" tIns="91425" rIns="91425" bIns="91425" anchor="t" anchorCtr="0">
            <a:noAutofit/>
          </a:bodyPr>
          <a:lstStyle>
            <a:lvl1pPr lvl="0">
              <a:spcBef>
                <a:spcPts val="0"/>
              </a:spcBef>
              <a:spcAft>
                <a:spcPts val="0"/>
              </a:spcAft>
              <a:buNone/>
              <a:defRPr sz="1200">
                <a:solidFill>
                  <a:schemeClr val="accent6"/>
                </a:solidFill>
                <a:latin typeface="Instrument Sans"/>
                <a:ea typeface="Instrument Sans"/>
                <a:cs typeface="Instrument Sans"/>
                <a:sym typeface="Instrument Sans"/>
              </a:defRPr>
            </a:lvl1pPr>
            <a:lvl2pPr lvl="1">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2pPr>
            <a:lvl3pPr lvl="2">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3pPr>
            <a:lvl4pPr lvl="3">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4pPr>
            <a:lvl5pPr lvl="4">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5pPr>
            <a:lvl6pPr lvl="5">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6pPr>
            <a:lvl7pPr lvl="6">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7pPr>
            <a:lvl8pPr lvl="7">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8pPr>
            <a:lvl9pPr lvl="8">
              <a:lnSpc>
                <a:spcPct val="90000"/>
              </a:lnSpc>
              <a:spcBef>
                <a:spcPts val="0"/>
              </a:spcBef>
              <a:spcAft>
                <a:spcPts val="0"/>
              </a:spcAft>
              <a:buClr>
                <a:schemeClr val="accent6"/>
              </a:buClr>
              <a:buSzPts val="1400"/>
              <a:buFont typeface="Poppins Medium"/>
              <a:buNone/>
              <a:defRPr>
                <a:solidFill>
                  <a:schemeClr val="accent6"/>
                </a:solidFill>
                <a:latin typeface="Poppins Medium"/>
                <a:ea typeface="Poppins Medium"/>
                <a:cs typeface="Poppins Medium"/>
                <a:sym typeface="Poppins Medium"/>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ree storyboards - Alt 2">
  <p:cSld name="BLANK_1_1_1_1_1_1_1_1_1_1_1_1_1_1_1_1_1_1">
    <p:spTree>
      <p:nvGrpSpPr>
        <p:cNvPr id="1" name="Shape 202"/>
        <p:cNvGrpSpPr/>
        <p:nvPr/>
      </p:nvGrpSpPr>
      <p:grpSpPr>
        <a:xfrm>
          <a:off x="0" y="0"/>
          <a:ext cx="0" cy="0"/>
          <a:chOff x="0" y="0"/>
          <a:chExt cx="0" cy="0"/>
        </a:xfrm>
      </p:grpSpPr>
      <p:sp>
        <p:nvSpPr>
          <p:cNvPr id="203" name="Google Shape;203;p25"/>
          <p:cNvSpPr txBox="1">
            <a:spLocks noGrp="1"/>
          </p:cNvSpPr>
          <p:nvPr>
            <p:ph type="body" idx="1"/>
          </p:nvPr>
        </p:nvSpPr>
        <p:spPr>
          <a:xfrm>
            <a:off x="2683650" y="1608600"/>
            <a:ext cx="2514600" cy="891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04" name="Google Shape;204;p25"/>
          <p:cNvSpPr txBox="1">
            <a:spLocks noGrp="1"/>
          </p:cNvSpPr>
          <p:nvPr>
            <p:ph type="subTitle" idx="2"/>
          </p:nvPr>
        </p:nvSpPr>
        <p:spPr>
          <a:xfrm>
            <a:off x="2666700" y="1285200"/>
            <a:ext cx="2545500" cy="323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205" name="Google Shape;205;p25"/>
          <p:cNvSpPr txBox="1">
            <a:spLocks noGrp="1"/>
          </p:cNvSpPr>
          <p:nvPr>
            <p:ph type="body" idx="3"/>
          </p:nvPr>
        </p:nvSpPr>
        <p:spPr>
          <a:xfrm>
            <a:off x="6483525" y="2875975"/>
            <a:ext cx="2514600" cy="978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800"/>
              </a:spcBef>
              <a:spcAft>
                <a:spcPts val="0"/>
              </a:spcAft>
              <a:buClr>
                <a:schemeClr val="accent6"/>
              </a:buClr>
              <a:buSzPts val="1000"/>
              <a:buFont typeface="Instrument Sans"/>
              <a:buChar char="○"/>
              <a:defRPr>
                <a:solidFill>
                  <a:schemeClr val="accent6"/>
                </a:solidFill>
              </a:defRPr>
            </a:lvl2pPr>
            <a:lvl3pPr marL="1371600" lvl="2" indent="-292100">
              <a:spcBef>
                <a:spcPts val="800"/>
              </a:spcBef>
              <a:spcAft>
                <a:spcPts val="0"/>
              </a:spcAft>
              <a:buClr>
                <a:schemeClr val="accent6"/>
              </a:buClr>
              <a:buSzPts val="1000"/>
              <a:buFont typeface="Instrument Sans"/>
              <a:buChar char="■"/>
              <a:defRPr>
                <a:solidFill>
                  <a:schemeClr val="accent6"/>
                </a:solidFill>
              </a:defRPr>
            </a:lvl3pPr>
            <a:lvl4pPr marL="1828800" lvl="3" indent="-292100">
              <a:spcBef>
                <a:spcPts val="800"/>
              </a:spcBef>
              <a:spcAft>
                <a:spcPts val="0"/>
              </a:spcAft>
              <a:buClr>
                <a:schemeClr val="accent6"/>
              </a:buClr>
              <a:buSzPts val="1000"/>
              <a:buFont typeface="Instrument Sans"/>
              <a:buChar char="●"/>
              <a:defRPr>
                <a:solidFill>
                  <a:schemeClr val="accent6"/>
                </a:solidFill>
              </a:defRPr>
            </a:lvl4pPr>
            <a:lvl5pPr marL="2286000" lvl="4" indent="-292100">
              <a:spcBef>
                <a:spcPts val="800"/>
              </a:spcBef>
              <a:spcAft>
                <a:spcPts val="0"/>
              </a:spcAft>
              <a:buClr>
                <a:schemeClr val="accent6"/>
              </a:buClr>
              <a:buSzPts val="1000"/>
              <a:buFont typeface="Instrument Sans"/>
              <a:buChar char="○"/>
              <a:defRPr>
                <a:solidFill>
                  <a:schemeClr val="accent6"/>
                </a:solidFill>
              </a:defRPr>
            </a:lvl5pPr>
            <a:lvl6pPr marL="2743200" lvl="5" indent="-292100">
              <a:spcBef>
                <a:spcPts val="800"/>
              </a:spcBef>
              <a:spcAft>
                <a:spcPts val="0"/>
              </a:spcAft>
              <a:buClr>
                <a:schemeClr val="accent6"/>
              </a:buClr>
              <a:buSzPts val="1000"/>
              <a:buFont typeface="Instrument Sans"/>
              <a:buChar char="■"/>
              <a:defRPr>
                <a:solidFill>
                  <a:schemeClr val="accent6"/>
                </a:solidFill>
              </a:defRPr>
            </a:lvl6pPr>
            <a:lvl7pPr marL="3200400" lvl="6" indent="-292100">
              <a:spcBef>
                <a:spcPts val="800"/>
              </a:spcBef>
              <a:spcAft>
                <a:spcPts val="0"/>
              </a:spcAft>
              <a:buClr>
                <a:schemeClr val="accent6"/>
              </a:buClr>
              <a:buSzPts val="1000"/>
              <a:buFont typeface="Instrument Sans"/>
              <a:buChar char="●"/>
              <a:defRPr>
                <a:solidFill>
                  <a:schemeClr val="accent6"/>
                </a:solidFill>
              </a:defRPr>
            </a:lvl7pPr>
            <a:lvl8pPr marL="3657600" lvl="7" indent="-292100">
              <a:spcBef>
                <a:spcPts val="800"/>
              </a:spcBef>
              <a:spcAft>
                <a:spcPts val="0"/>
              </a:spcAft>
              <a:buClr>
                <a:schemeClr val="accent6"/>
              </a:buClr>
              <a:buSzPts val="1000"/>
              <a:buFont typeface="Instrument Sans"/>
              <a:buChar char="○"/>
              <a:defRPr>
                <a:solidFill>
                  <a:schemeClr val="accent6"/>
                </a:solidFill>
              </a:defRPr>
            </a:lvl8pPr>
            <a:lvl9pPr marL="4114800" lvl="8" indent="-292100">
              <a:spcBef>
                <a:spcPts val="800"/>
              </a:spcBef>
              <a:spcAft>
                <a:spcPts val="800"/>
              </a:spcAft>
              <a:buClr>
                <a:schemeClr val="accent6"/>
              </a:buClr>
              <a:buSzPts val="1000"/>
              <a:buFont typeface="Instrument Sans"/>
              <a:buChar char="■"/>
              <a:defRPr>
                <a:solidFill>
                  <a:schemeClr val="accent6"/>
                </a:solidFill>
              </a:defRPr>
            </a:lvl9pPr>
          </a:lstStyle>
          <a:p>
            <a:endParaRPr/>
          </a:p>
        </p:txBody>
      </p:sp>
      <p:sp>
        <p:nvSpPr>
          <p:cNvPr id="206" name="Google Shape;206;p25"/>
          <p:cNvSpPr txBox="1">
            <a:spLocks noGrp="1"/>
          </p:cNvSpPr>
          <p:nvPr>
            <p:ph type="title"/>
          </p:nvPr>
        </p:nvSpPr>
        <p:spPr>
          <a:xfrm>
            <a:off x="128875" y="234450"/>
            <a:ext cx="6354600" cy="1056900"/>
          </a:xfrm>
          <a:prstGeom prst="rect">
            <a:avLst/>
          </a:prstGeom>
        </p:spPr>
        <p:txBody>
          <a:bodyPr spcFirstLastPara="1" wrap="square" lIns="91425" tIns="91425" rIns="91425" bIns="91425" anchor="t" anchorCtr="0">
            <a:spAutoFit/>
          </a:bodyPr>
          <a:lstStyle>
            <a:lvl1pPr lvl="0">
              <a:spcBef>
                <a:spcPts val="0"/>
              </a:spcBef>
              <a:spcAft>
                <a:spcPts val="0"/>
              </a:spcAft>
              <a:buNone/>
              <a:defRPr sz="3600"/>
            </a:lvl1pPr>
            <a:lvl2pPr lvl="1">
              <a:lnSpc>
                <a:spcPct val="115000"/>
              </a:lnSpc>
              <a:spcBef>
                <a:spcPts val="0"/>
              </a:spcBef>
              <a:spcAft>
                <a:spcPts val="0"/>
              </a:spcAft>
              <a:buNone/>
              <a:defRPr sz="3000">
                <a:latin typeface="Poppins SemiBold"/>
                <a:ea typeface="Poppins SemiBold"/>
                <a:cs typeface="Poppins SemiBold"/>
                <a:sym typeface="Poppins SemiBold"/>
              </a:defRPr>
            </a:lvl2pPr>
            <a:lvl3pPr lvl="2">
              <a:lnSpc>
                <a:spcPct val="115000"/>
              </a:lnSpc>
              <a:spcBef>
                <a:spcPts val="0"/>
              </a:spcBef>
              <a:spcAft>
                <a:spcPts val="0"/>
              </a:spcAft>
              <a:buNone/>
              <a:defRPr sz="3000">
                <a:latin typeface="Poppins SemiBold"/>
                <a:ea typeface="Poppins SemiBold"/>
                <a:cs typeface="Poppins SemiBold"/>
                <a:sym typeface="Poppins SemiBold"/>
              </a:defRPr>
            </a:lvl3pPr>
            <a:lvl4pPr lvl="3">
              <a:lnSpc>
                <a:spcPct val="115000"/>
              </a:lnSpc>
              <a:spcBef>
                <a:spcPts val="0"/>
              </a:spcBef>
              <a:spcAft>
                <a:spcPts val="0"/>
              </a:spcAft>
              <a:buNone/>
              <a:defRPr sz="3000">
                <a:latin typeface="Poppins SemiBold"/>
                <a:ea typeface="Poppins SemiBold"/>
                <a:cs typeface="Poppins SemiBold"/>
                <a:sym typeface="Poppins SemiBold"/>
              </a:defRPr>
            </a:lvl4pPr>
            <a:lvl5pPr lvl="4">
              <a:lnSpc>
                <a:spcPct val="115000"/>
              </a:lnSpc>
              <a:spcBef>
                <a:spcPts val="0"/>
              </a:spcBef>
              <a:spcAft>
                <a:spcPts val="0"/>
              </a:spcAft>
              <a:buNone/>
              <a:defRPr sz="3000">
                <a:latin typeface="Poppins SemiBold"/>
                <a:ea typeface="Poppins SemiBold"/>
                <a:cs typeface="Poppins SemiBold"/>
                <a:sym typeface="Poppins SemiBold"/>
              </a:defRPr>
            </a:lvl5pPr>
            <a:lvl6pPr lvl="5">
              <a:lnSpc>
                <a:spcPct val="115000"/>
              </a:lnSpc>
              <a:spcBef>
                <a:spcPts val="0"/>
              </a:spcBef>
              <a:spcAft>
                <a:spcPts val="0"/>
              </a:spcAft>
              <a:buNone/>
              <a:defRPr sz="3000">
                <a:latin typeface="Poppins SemiBold"/>
                <a:ea typeface="Poppins SemiBold"/>
                <a:cs typeface="Poppins SemiBold"/>
                <a:sym typeface="Poppins SemiBold"/>
              </a:defRPr>
            </a:lvl6pPr>
            <a:lvl7pPr lvl="6">
              <a:lnSpc>
                <a:spcPct val="115000"/>
              </a:lnSpc>
              <a:spcBef>
                <a:spcPts val="0"/>
              </a:spcBef>
              <a:spcAft>
                <a:spcPts val="0"/>
              </a:spcAft>
              <a:buNone/>
              <a:defRPr sz="3000">
                <a:latin typeface="Poppins SemiBold"/>
                <a:ea typeface="Poppins SemiBold"/>
                <a:cs typeface="Poppins SemiBold"/>
                <a:sym typeface="Poppins SemiBold"/>
              </a:defRPr>
            </a:lvl7pPr>
            <a:lvl8pPr lvl="7">
              <a:lnSpc>
                <a:spcPct val="115000"/>
              </a:lnSpc>
              <a:spcBef>
                <a:spcPts val="0"/>
              </a:spcBef>
              <a:spcAft>
                <a:spcPts val="0"/>
              </a:spcAft>
              <a:buNone/>
              <a:defRPr sz="3000">
                <a:latin typeface="Poppins SemiBold"/>
                <a:ea typeface="Poppins SemiBold"/>
                <a:cs typeface="Poppins SemiBold"/>
                <a:sym typeface="Poppins SemiBold"/>
              </a:defRPr>
            </a:lvl8pPr>
            <a:lvl9pPr lvl="8">
              <a:lnSpc>
                <a:spcPct val="115000"/>
              </a:lnSpc>
              <a:spcBef>
                <a:spcPts val="0"/>
              </a:spcBef>
              <a:spcAft>
                <a:spcPts val="0"/>
              </a:spcAft>
              <a:buNone/>
              <a:defRPr sz="3000">
                <a:latin typeface="Poppins SemiBold"/>
                <a:ea typeface="Poppins SemiBold"/>
                <a:cs typeface="Poppins SemiBold"/>
                <a:sym typeface="Poppins SemiBold"/>
              </a:defRPr>
            </a:lvl9pPr>
          </a:lstStyle>
          <a:p>
            <a:endParaRPr/>
          </a:p>
        </p:txBody>
      </p:sp>
      <p:sp>
        <p:nvSpPr>
          <p:cNvPr id="207" name="Google Shape;207;p25"/>
          <p:cNvSpPr txBox="1">
            <a:spLocks noGrp="1"/>
          </p:cNvSpPr>
          <p:nvPr>
            <p:ph type="body" idx="4"/>
          </p:nvPr>
        </p:nvSpPr>
        <p:spPr>
          <a:xfrm>
            <a:off x="2671425" y="4165300"/>
            <a:ext cx="2545500" cy="891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08" name="Google Shape;208;p25"/>
          <p:cNvSpPr txBox="1">
            <a:spLocks noGrp="1"/>
          </p:cNvSpPr>
          <p:nvPr>
            <p:ph type="subTitle" idx="5"/>
          </p:nvPr>
        </p:nvSpPr>
        <p:spPr>
          <a:xfrm>
            <a:off x="2665813" y="3858100"/>
            <a:ext cx="2545500" cy="296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SzPts val="1400"/>
              <a:buFont typeface="Instrument Sans"/>
              <a:buNone/>
              <a:defRPr>
                <a:latin typeface="Instrument Sans"/>
                <a:ea typeface="Instrument Sans"/>
                <a:cs typeface="Instrument Sans"/>
                <a:sym typeface="Instrument Sans"/>
              </a:defRPr>
            </a:lvl2pPr>
            <a:lvl3pPr lvl="2">
              <a:spcBef>
                <a:spcPts val="0"/>
              </a:spcBef>
              <a:spcAft>
                <a:spcPts val="0"/>
              </a:spcAft>
              <a:buSzPts val="1400"/>
              <a:buFont typeface="Instrument Sans"/>
              <a:buNone/>
              <a:defRPr>
                <a:latin typeface="Instrument Sans"/>
                <a:ea typeface="Instrument Sans"/>
                <a:cs typeface="Instrument Sans"/>
                <a:sym typeface="Instrument Sans"/>
              </a:defRPr>
            </a:lvl3pPr>
            <a:lvl4pPr lvl="3">
              <a:spcBef>
                <a:spcPts val="0"/>
              </a:spcBef>
              <a:spcAft>
                <a:spcPts val="0"/>
              </a:spcAft>
              <a:buSzPts val="1400"/>
              <a:buFont typeface="Instrument Sans"/>
              <a:buNone/>
              <a:defRPr>
                <a:latin typeface="Instrument Sans"/>
                <a:ea typeface="Instrument Sans"/>
                <a:cs typeface="Instrument Sans"/>
                <a:sym typeface="Instrument Sans"/>
              </a:defRPr>
            </a:lvl4pPr>
            <a:lvl5pPr lvl="4">
              <a:spcBef>
                <a:spcPts val="0"/>
              </a:spcBef>
              <a:spcAft>
                <a:spcPts val="0"/>
              </a:spcAft>
              <a:buSzPts val="1400"/>
              <a:buFont typeface="Instrument Sans"/>
              <a:buNone/>
              <a:defRPr>
                <a:latin typeface="Instrument Sans"/>
                <a:ea typeface="Instrument Sans"/>
                <a:cs typeface="Instrument Sans"/>
                <a:sym typeface="Instrument Sans"/>
              </a:defRPr>
            </a:lvl5pPr>
            <a:lvl6pPr lvl="5">
              <a:spcBef>
                <a:spcPts val="0"/>
              </a:spcBef>
              <a:spcAft>
                <a:spcPts val="0"/>
              </a:spcAft>
              <a:buSzPts val="1400"/>
              <a:buFont typeface="Instrument Sans"/>
              <a:buNone/>
              <a:defRPr>
                <a:latin typeface="Instrument Sans"/>
                <a:ea typeface="Instrument Sans"/>
                <a:cs typeface="Instrument Sans"/>
                <a:sym typeface="Instrument Sans"/>
              </a:defRPr>
            </a:lvl6pPr>
            <a:lvl7pPr lvl="6">
              <a:spcBef>
                <a:spcPts val="0"/>
              </a:spcBef>
              <a:spcAft>
                <a:spcPts val="0"/>
              </a:spcAft>
              <a:buSzPts val="1400"/>
              <a:buFont typeface="Instrument Sans"/>
              <a:buNone/>
              <a:defRPr>
                <a:latin typeface="Instrument Sans"/>
                <a:ea typeface="Instrument Sans"/>
                <a:cs typeface="Instrument Sans"/>
                <a:sym typeface="Instrument Sans"/>
              </a:defRPr>
            </a:lvl7pPr>
            <a:lvl8pPr lvl="7">
              <a:spcBef>
                <a:spcPts val="0"/>
              </a:spcBef>
              <a:spcAft>
                <a:spcPts val="0"/>
              </a:spcAft>
              <a:buSzPts val="1400"/>
              <a:buFont typeface="Instrument Sans"/>
              <a:buNone/>
              <a:defRPr>
                <a:latin typeface="Instrument Sans"/>
                <a:ea typeface="Instrument Sans"/>
                <a:cs typeface="Instrument Sans"/>
                <a:sym typeface="Instrument Sans"/>
              </a:defRPr>
            </a:lvl8pPr>
            <a:lvl9pPr lvl="8">
              <a:spcBef>
                <a:spcPts val="0"/>
              </a:spcBef>
              <a:spcAft>
                <a:spcPts val="0"/>
              </a:spcAft>
              <a:buSzPts val="1400"/>
              <a:buFont typeface="Instrument Sans"/>
              <a:buNone/>
              <a:defRPr>
                <a:latin typeface="Instrument Sans"/>
                <a:ea typeface="Instrument Sans"/>
                <a:cs typeface="Instrument Sans"/>
                <a:sym typeface="Instrument Sans"/>
              </a:defRPr>
            </a:lvl9pPr>
          </a:lstStyle>
          <a:p>
            <a:endParaRPr/>
          </a:p>
        </p:txBody>
      </p:sp>
      <p:sp>
        <p:nvSpPr>
          <p:cNvPr id="209" name="Google Shape;209;p25"/>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10" name="Google Shape;210;p25"/>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211" name="Google Shape;211;p25"/>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sp>
        <p:nvSpPr>
          <p:cNvPr id="212" name="Google Shape;212;p25"/>
          <p:cNvSpPr txBox="1">
            <a:spLocks noGrp="1"/>
          </p:cNvSpPr>
          <p:nvPr>
            <p:ph type="subTitle" idx="6"/>
          </p:nvPr>
        </p:nvSpPr>
        <p:spPr>
          <a:xfrm>
            <a:off x="6479375" y="2579575"/>
            <a:ext cx="2545500" cy="296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SzPts val="1400"/>
              <a:buFont typeface="Instrument Sans"/>
              <a:buNone/>
              <a:defRPr>
                <a:latin typeface="Instrument Sans"/>
                <a:ea typeface="Instrument Sans"/>
                <a:cs typeface="Instrument Sans"/>
                <a:sym typeface="Instrument Sans"/>
              </a:defRPr>
            </a:lvl2pPr>
            <a:lvl3pPr lvl="2">
              <a:spcBef>
                <a:spcPts val="0"/>
              </a:spcBef>
              <a:spcAft>
                <a:spcPts val="0"/>
              </a:spcAft>
              <a:buSzPts val="1400"/>
              <a:buFont typeface="Instrument Sans"/>
              <a:buNone/>
              <a:defRPr>
                <a:latin typeface="Instrument Sans"/>
                <a:ea typeface="Instrument Sans"/>
                <a:cs typeface="Instrument Sans"/>
                <a:sym typeface="Instrument Sans"/>
              </a:defRPr>
            </a:lvl3pPr>
            <a:lvl4pPr lvl="3">
              <a:spcBef>
                <a:spcPts val="0"/>
              </a:spcBef>
              <a:spcAft>
                <a:spcPts val="0"/>
              </a:spcAft>
              <a:buSzPts val="1400"/>
              <a:buFont typeface="Instrument Sans"/>
              <a:buNone/>
              <a:defRPr>
                <a:latin typeface="Instrument Sans"/>
                <a:ea typeface="Instrument Sans"/>
                <a:cs typeface="Instrument Sans"/>
                <a:sym typeface="Instrument Sans"/>
              </a:defRPr>
            </a:lvl4pPr>
            <a:lvl5pPr lvl="4">
              <a:spcBef>
                <a:spcPts val="0"/>
              </a:spcBef>
              <a:spcAft>
                <a:spcPts val="0"/>
              </a:spcAft>
              <a:buSzPts val="1400"/>
              <a:buFont typeface="Instrument Sans"/>
              <a:buNone/>
              <a:defRPr>
                <a:latin typeface="Instrument Sans"/>
                <a:ea typeface="Instrument Sans"/>
                <a:cs typeface="Instrument Sans"/>
                <a:sym typeface="Instrument Sans"/>
              </a:defRPr>
            </a:lvl5pPr>
            <a:lvl6pPr lvl="5">
              <a:spcBef>
                <a:spcPts val="0"/>
              </a:spcBef>
              <a:spcAft>
                <a:spcPts val="0"/>
              </a:spcAft>
              <a:buSzPts val="1400"/>
              <a:buFont typeface="Instrument Sans"/>
              <a:buNone/>
              <a:defRPr>
                <a:latin typeface="Instrument Sans"/>
                <a:ea typeface="Instrument Sans"/>
                <a:cs typeface="Instrument Sans"/>
                <a:sym typeface="Instrument Sans"/>
              </a:defRPr>
            </a:lvl6pPr>
            <a:lvl7pPr lvl="6">
              <a:spcBef>
                <a:spcPts val="0"/>
              </a:spcBef>
              <a:spcAft>
                <a:spcPts val="0"/>
              </a:spcAft>
              <a:buSzPts val="1400"/>
              <a:buFont typeface="Instrument Sans"/>
              <a:buNone/>
              <a:defRPr>
                <a:latin typeface="Instrument Sans"/>
                <a:ea typeface="Instrument Sans"/>
                <a:cs typeface="Instrument Sans"/>
                <a:sym typeface="Instrument Sans"/>
              </a:defRPr>
            </a:lvl7pPr>
            <a:lvl8pPr lvl="7">
              <a:spcBef>
                <a:spcPts val="0"/>
              </a:spcBef>
              <a:spcAft>
                <a:spcPts val="0"/>
              </a:spcAft>
              <a:buSzPts val="1400"/>
              <a:buFont typeface="Instrument Sans"/>
              <a:buNone/>
              <a:defRPr>
                <a:latin typeface="Instrument Sans"/>
                <a:ea typeface="Instrument Sans"/>
                <a:cs typeface="Instrument Sans"/>
                <a:sym typeface="Instrument Sans"/>
              </a:defRPr>
            </a:lvl8pPr>
            <a:lvl9pPr lvl="8">
              <a:spcBef>
                <a:spcPts val="0"/>
              </a:spcBef>
              <a:spcAft>
                <a:spcPts val="0"/>
              </a:spcAft>
              <a:buSzPts val="1400"/>
              <a:buFont typeface="Instrument Sans"/>
              <a:buNone/>
              <a:defRPr>
                <a:latin typeface="Instrument Sans"/>
                <a:ea typeface="Instrument Sans"/>
                <a:cs typeface="Instrument Sans"/>
                <a:sym typeface="Instrument Sans"/>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ree storyboards - Alt 1">
  <p:cSld name="BLANK_1_1_1_1_1_1_1_1_1_1_1_1_1_1_1_1_1_1_2">
    <p:spTree>
      <p:nvGrpSpPr>
        <p:cNvPr id="1" name="Shape 213"/>
        <p:cNvGrpSpPr/>
        <p:nvPr/>
      </p:nvGrpSpPr>
      <p:grpSpPr>
        <a:xfrm>
          <a:off x="0" y="0"/>
          <a:ext cx="0" cy="0"/>
          <a:chOff x="0" y="0"/>
          <a:chExt cx="0" cy="0"/>
        </a:xfrm>
      </p:grpSpPr>
      <p:sp>
        <p:nvSpPr>
          <p:cNvPr id="214" name="Google Shape;214;p26"/>
          <p:cNvSpPr txBox="1">
            <a:spLocks noGrp="1"/>
          </p:cNvSpPr>
          <p:nvPr>
            <p:ph type="body" idx="1"/>
          </p:nvPr>
        </p:nvSpPr>
        <p:spPr>
          <a:xfrm>
            <a:off x="2683650" y="1608600"/>
            <a:ext cx="2514600" cy="891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15" name="Google Shape;215;p26"/>
          <p:cNvSpPr txBox="1">
            <a:spLocks noGrp="1"/>
          </p:cNvSpPr>
          <p:nvPr>
            <p:ph type="subTitle" idx="2"/>
          </p:nvPr>
        </p:nvSpPr>
        <p:spPr>
          <a:xfrm>
            <a:off x="2666700" y="1285200"/>
            <a:ext cx="2545500" cy="323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216" name="Google Shape;216;p26"/>
          <p:cNvSpPr txBox="1">
            <a:spLocks noGrp="1"/>
          </p:cNvSpPr>
          <p:nvPr>
            <p:ph type="subTitle" idx="3"/>
          </p:nvPr>
        </p:nvSpPr>
        <p:spPr>
          <a:xfrm>
            <a:off x="2665813" y="3858100"/>
            <a:ext cx="2545500" cy="296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SzPts val="1400"/>
              <a:buFont typeface="Instrument Sans"/>
              <a:buNone/>
              <a:defRPr>
                <a:latin typeface="Instrument Sans"/>
                <a:ea typeface="Instrument Sans"/>
                <a:cs typeface="Instrument Sans"/>
                <a:sym typeface="Instrument Sans"/>
              </a:defRPr>
            </a:lvl2pPr>
            <a:lvl3pPr lvl="2">
              <a:spcBef>
                <a:spcPts val="0"/>
              </a:spcBef>
              <a:spcAft>
                <a:spcPts val="0"/>
              </a:spcAft>
              <a:buSzPts val="1400"/>
              <a:buFont typeface="Instrument Sans"/>
              <a:buNone/>
              <a:defRPr>
                <a:latin typeface="Instrument Sans"/>
                <a:ea typeface="Instrument Sans"/>
                <a:cs typeface="Instrument Sans"/>
                <a:sym typeface="Instrument Sans"/>
              </a:defRPr>
            </a:lvl3pPr>
            <a:lvl4pPr lvl="3">
              <a:spcBef>
                <a:spcPts val="0"/>
              </a:spcBef>
              <a:spcAft>
                <a:spcPts val="0"/>
              </a:spcAft>
              <a:buSzPts val="1400"/>
              <a:buFont typeface="Instrument Sans"/>
              <a:buNone/>
              <a:defRPr>
                <a:latin typeface="Instrument Sans"/>
                <a:ea typeface="Instrument Sans"/>
                <a:cs typeface="Instrument Sans"/>
                <a:sym typeface="Instrument Sans"/>
              </a:defRPr>
            </a:lvl4pPr>
            <a:lvl5pPr lvl="4">
              <a:spcBef>
                <a:spcPts val="0"/>
              </a:spcBef>
              <a:spcAft>
                <a:spcPts val="0"/>
              </a:spcAft>
              <a:buSzPts val="1400"/>
              <a:buFont typeface="Instrument Sans"/>
              <a:buNone/>
              <a:defRPr>
                <a:latin typeface="Instrument Sans"/>
                <a:ea typeface="Instrument Sans"/>
                <a:cs typeface="Instrument Sans"/>
                <a:sym typeface="Instrument Sans"/>
              </a:defRPr>
            </a:lvl5pPr>
            <a:lvl6pPr lvl="5">
              <a:spcBef>
                <a:spcPts val="0"/>
              </a:spcBef>
              <a:spcAft>
                <a:spcPts val="0"/>
              </a:spcAft>
              <a:buSzPts val="1400"/>
              <a:buFont typeface="Instrument Sans"/>
              <a:buNone/>
              <a:defRPr>
                <a:latin typeface="Instrument Sans"/>
                <a:ea typeface="Instrument Sans"/>
                <a:cs typeface="Instrument Sans"/>
                <a:sym typeface="Instrument Sans"/>
              </a:defRPr>
            </a:lvl6pPr>
            <a:lvl7pPr lvl="6">
              <a:spcBef>
                <a:spcPts val="0"/>
              </a:spcBef>
              <a:spcAft>
                <a:spcPts val="0"/>
              </a:spcAft>
              <a:buSzPts val="1400"/>
              <a:buFont typeface="Instrument Sans"/>
              <a:buNone/>
              <a:defRPr>
                <a:latin typeface="Instrument Sans"/>
                <a:ea typeface="Instrument Sans"/>
                <a:cs typeface="Instrument Sans"/>
                <a:sym typeface="Instrument Sans"/>
              </a:defRPr>
            </a:lvl7pPr>
            <a:lvl8pPr lvl="7">
              <a:spcBef>
                <a:spcPts val="0"/>
              </a:spcBef>
              <a:spcAft>
                <a:spcPts val="0"/>
              </a:spcAft>
              <a:buSzPts val="1400"/>
              <a:buFont typeface="Instrument Sans"/>
              <a:buNone/>
              <a:defRPr>
                <a:latin typeface="Instrument Sans"/>
                <a:ea typeface="Instrument Sans"/>
                <a:cs typeface="Instrument Sans"/>
                <a:sym typeface="Instrument Sans"/>
              </a:defRPr>
            </a:lvl8pPr>
            <a:lvl9pPr lvl="8">
              <a:spcBef>
                <a:spcPts val="0"/>
              </a:spcBef>
              <a:spcAft>
                <a:spcPts val="0"/>
              </a:spcAft>
              <a:buSzPts val="1400"/>
              <a:buFont typeface="Instrument Sans"/>
              <a:buNone/>
              <a:defRPr>
                <a:latin typeface="Instrument Sans"/>
                <a:ea typeface="Instrument Sans"/>
                <a:cs typeface="Instrument Sans"/>
                <a:sym typeface="Instrument Sans"/>
              </a:defRPr>
            </a:lvl9pPr>
          </a:lstStyle>
          <a:p>
            <a:endParaRPr/>
          </a:p>
        </p:txBody>
      </p:sp>
      <p:sp>
        <p:nvSpPr>
          <p:cNvPr id="217" name="Google Shape;217;p26"/>
          <p:cNvSpPr txBox="1">
            <a:spLocks noGrp="1"/>
          </p:cNvSpPr>
          <p:nvPr>
            <p:ph type="body" idx="4"/>
          </p:nvPr>
        </p:nvSpPr>
        <p:spPr>
          <a:xfrm>
            <a:off x="6483525" y="2875975"/>
            <a:ext cx="2514600" cy="978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800"/>
              </a:spcBef>
              <a:spcAft>
                <a:spcPts val="0"/>
              </a:spcAft>
              <a:buClr>
                <a:schemeClr val="accent6"/>
              </a:buClr>
              <a:buSzPts val="1000"/>
              <a:buFont typeface="Instrument Sans"/>
              <a:buChar char="○"/>
              <a:defRPr>
                <a:solidFill>
                  <a:schemeClr val="accent6"/>
                </a:solidFill>
              </a:defRPr>
            </a:lvl2pPr>
            <a:lvl3pPr marL="1371600" lvl="2" indent="-292100">
              <a:spcBef>
                <a:spcPts val="800"/>
              </a:spcBef>
              <a:spcAft>
                <a:spcPts val="0"/>
              </a:spcAft>
              <a:buClr>
                <a:schemeClr val="accent6"/>
              </a:buClr>
              <a:buSzPts val="1000"/>
              <a:buFont typeface="Instrument Sans"/>
              <a:buChar char="■"/>
              <a:defRPr>
                <a:solidFill>
                  <a:schemeClr val="accent6"/>
                </a:solidFill>
              </a:defRPr>
            </a:lvl3pPr>
            <a:lvl4pPr marL="1828800" lvl="3" indent="-292100">
              <a:spcBef>
                <a:spcPts val="800"/>
              </a:spcBef>
              <a:spcAft>
                <a:spcPts val="0"/>
              </a:spcAft>
              <a:buClr>
                <a:schemeClr val="accent6"/>
              </a:buClr>
              <a:buSzPts val="1000"/>
              <a:buFont typeface="Instrument Sans"/>
              <a:buChar char="●"/>
              <a:defRPr>
                <a:solidFill>
                  <a:schemeClr val="accent6"/>
                </a:solidFill>
              </a:defRPr>
            </a:lvl4pPr>
            <a:lvl5pPr marL="2286000" lvl="4" indent="-292100">
              <a:spcBef>
                <a:spcPts val="800"/>
              </a:spcBef>
              <a:spcAft>
                <a:spcPts val="0"/>
              </a:spcAft>
              <a:buClr>
                <a:schemeClr val="accent6"/>
              </a:buClr>
              <a:buSzPts val="1000"/>
              <a:buFont typeface="Instrument Sans"/>
              <a:buChar char="○"/>
              <a:defRPr>
                <a:solidFill>
                  <a:schemeClr val="accent6"/>
                </a:solidFill>
              </a:defRPr>
            </a:lvl5pPr>
            <a:lvl6pPr marL="2743200" lvl="5" indent="-292100">
              <a:spcBef>
                <a:spcPts val="800"/>
              </a:spcBef>
              <a:spcAft>
                <a:spcPts val="0"/>
              </a:spcAft>
              <a:buClr>
                <a:schemeClr val="accent6"/>
              </a:buClr>
              <a:buSzPts val="1000"/>
              <a:buFont typeface="Instrument Sans"/>
              <a:buChar char="■"/>
              <a:defRPr>
                <a:solidFill>
                  <a:schemeClr val="accent6"/>
                </a:solidFill>
              </a:defRPr>
            </a:lvl6pPr>
            <a:lvl7pPr marL="3200400" lvl="6" indent="-292100">
              <a:spcBef>
                <a:spcPts val="800"/>
              </a:spcBef>
              <a:spcAft>
                <a:spcPts val="0"/>
              </a:spcAft>
              <a:buClr>
                <a:schemeClr val="accent6"/>
              </a:buClr>
              <a:buSzPts val="1000"/>
              <a:buFont typeface="Instrument Sans"/>
              <a:buChar char="●"/>
              <a:defRPr>
                <a:solidFill>
                  <a:schemeClr val="accent6"/>
                </a:solidFill>
              </a:defRPr>
            </a:lvl7pPr>
            <a:lvl8pPr marL="3657600" lvl="7" indent="-292100">
              <a:spcBef>
                <a:spcPts val="800"/>
              </a:spcBef>
              <a:spcAft>
                <a:spcPts val="0"/>
              </a:spcAft>
              <a:buClr>
                <a:schemeClr val="accent6"/>
              </a:buClr>
              <a:buSzPts val="1000"/>
              <a:buFont typeface="Instrument Sans"/>
              <a:buChar char="○"/>
              <a:defRPr>
                <a:solidFill>
                  <a:schemeClr val="accent6"/>
                </a:solidFill>
              </a:defRPr>
            </a:lvl8pPr>
            <a:lvl9pPr marL="4114800" lvl="8" indent="-292100">
              <a:spcBef>
                <a:spcPts val="800"/>
              </a:spcBef>
              <a:spcAft>
                <a:spcPts val="800"/>
              </a:spcAft>
              <a:buClr>
                <a:schemeClr val="accent6"/>
              </a:buClr>
              <a:buSzPts val="1000"/>
              <a:buFont typeface="Instrument Sans"/>
              <a:buChar char="■"/>
              <a:defRPr>
                <a:solidFill>
                  <a:schemeClr val="accent6"/>
                </a:solidFill>
              </a:defRPr>
            </a:lvl9pPr>
          </a:lstStyle>
          <a:p>
            <a:endParaRPr/>
          </a:p>
        </p:txBody>
      </p:sp>
      <p:sp>
        <p:nvSpPr>
          <p:cNvPr id="218" name="Google Shape;218;p26"/>
          <p:cNvSpPr>
            <a:spLocks noGrp="1"/>
          </p:cNvSpPr>
          <p:nvPr>
            <p:ph type="pic" idx="5"/>
          </p:nvPr>
        </p:nvSpPr>
        <p:spPr>
          <a:xfrm>
            <a:off x="128875" y="3858100"/>
            <a:ext cx="1270500" cy="1285500"/>
          </a:xfrm>
          <a:prstGeom prst="rect">
            <a:avLst/>
          </a:prstGeom>
          <a:noFill/>
          <a:ln>
            <a:noFill/>
          </a:ln>
        </p:spPr>
      </p:sp>
      <p:sp>
        <p:nvSpPr>
          <p:cNvPr id="219" name="Google Shape;219;p26"/>
          <p:cNvSpPr>
            <a:spLocks noGrp="1"/>
          </p:cNvSpPr>
          <p:nvPr>
            <p:ph type="pic" idx="6"/>
          </p:nvPr>
        </p:nvSpPr>
        <p:spPr>
          <a:xfrm>
            <a:off x="128875" y="1291350"/>
            <a:ext cx="1270500" cy="1285500"/>
          </a:xfrm>
          <a:prstGeom prst="rect">
            <a:avLst/>
          </a:prstGeom>
          <a:noFill/>
          <a:ln>
            <a:noFill/>
          </a:ln>
        </p:spPr>
      </p:sp>
      <p:sp>
        <p:nvSpPr>
          <p:cNvPr id="220" name="Google Shape;220;p26"/>
          <p:cNvSpPr>
            <a:spLocks noGrp="1"/>
          </p:cNvSpPr>
          <p:nvPr>
            <p:ph type="pic" idx="7"/>
          </p:nvPr>
        </p:nvSpPr>
        <p:spPr>
          <a:xfrm>
            <a:off x="3936325" y="2583600"/>
            <a:ext cx="1270500" cy="1274400"/>
          </a:xfrm>
          <a:prstGeom prst="rect">
            <a:avLst/>
          </a:prstGeom>
          <a:noFill/>
          <a:ln>
            <a:noFill/>
          </a:ln>
        </p:spPr>
      </p:sp>
      <p:sp>
        <p:nvSpPr>
          <p:cNvPr id="221" name="Google Shape;221;p26"/>
          <p:cNvSpPr txBox="1">
            <a:spLocks noGrp="1"/>
          </p:cNvSpPr>
          <p:nvPr>
            <p:ph type="title"/>
          </p:nvPr>
        </p:nvSpPr>
        <p:spPr>
          <a:xfrm>
            <a:off x="128875" y="234450"/>
            <a:ext cx="3810000" cy="1056900"/>
          </a:xfrm>
          <a:prstGeom prst="rect">
            <a:avLst/>
          </a:prstGeom>
        </p:spPr>
        <p:txBody>
          <a:bodyPr spcFirstLastPara="1" wrap="square" lIns="91425" tIns="91425" rIns="91425" bIns="91425" anchor="t" anchorCtr="0">
            <a:spAutoFit/>
          </a:bodyPr>
          <a:lstStyle>
            <a:lvl1pPr lvl="0">
              <a:spcBef>
                <a:spcPts val="0"/>
              </a:spcBef>
              <a:spcAft>
                <a:spcPts val="0"/>
              </a:spcAft>
              <a:buNone/>
              <a:defRPr sz="3600"/>
            </a:lvl1pPr>
            <a:lvl2pPr lvl="1">
              <a:lnSpc>
                <a:spcPct val="115000"/>
              </a:lnSpc>
              <a:spcBef>
                <a:spcPts val="0"/>
              </a:spcBef>
              <a:spcAft>
                <a:spcPts val="0"/>
              </a:spcAft>
              <a:buNone/>
              <a:defRPr sz="3000">
                <a:latin typeface="Poppins SemiBold"/>
                <a:ea typeface="Poppins SemiBold"/>
                <a:cs typeface="Poppins SemiBold"/>
                <a:sym typeface="Poppins SemiBold"/>
              </a:defRPr>
            </a:lvl2pPr>
            <a:lvl3pPr lvl="2">
              <a:lnSpc>
                <a:spcPct val="115000"/>
              </a:lnSpc>
              <a:spcBef>
                <a:spcPts val="0"/>
              </a:spcBef>
              <a:spcAft>
                <a:spcPts val="0"/>
              </a:spcAft>
              <a:buNone/>
              <a:defRPr sz="3000">
                <a:latin typeface="Poppins SemiBold"/>
                <a:ea typeface="Poppins SemiBold"/>
                <a:cs typeface="Poppins SemiBold"/>
                <a:sym typeface="Poppins SemiBold"/>
              </a:defRPr>
            </a:lvl3pPr>
            <a:lvl4pPr lvl="3">
              <a:lnSpc>
                <a:spcPct val="115000"/>
              </a:lnSpc>
              <a:spcBef>
                <a:spcPts val="0"/>
              </a:spcBef>
              <a:spcAft>
                <a:spcPts val="0"/>
              </a:spcAft>
              <a:buNone/>
              <a:defRPr sz="3000">
                <a:latin typeface="Poppins SemiBold"/>
                <a:ea typeface="Poppins SemiBold"/>
                <a:cs typeface="Poppins SemiBold"/>
                <a:sym typeface="Poppins SemiBold"/>
              </a:defRPr>
            </a:lvl4pPr>
            <a:lvl5pPr lvl="4">
              <a:lnSpc>
                <a:spcPct val="115000"/>
              </a:lnSpc>
              <a:spcBef>
                <a:spcPts val="0"/>
              </a:spcBef>
              <a:spcAft>
                <a:spcPts val="0"/>
              </a:spcAft>
              <a:buNone/>
              <a:defRPr sz="3000">
                <a:latin typeface="Poppins SemiBold"/>
                <a:ea typeface="Poppins SemiBold"/>
                <a:cs typeface="Poppins SemiBold"/>
                <a:sym typeface="Poppins SemiBold"/>
              </a:defRPr>
            </a:lvl5pPr>
            <a:lvl6pPr lvl="5">
              <a:lnSpc>
                <a:spcPct val="115000"/>
              </a:lnSpc>
              <a:spcBef>
                <a:spcPts val="0"/>
              </a:spcBef>
              <a:spcAft>
                <a:spcPts val="0"/>
              </a:spcAft>
              <a:buNone/>
              <a:defRPr sz="3000">
                <a:latin typeface="Poppins SemiBold"/>
                <a:ea typeface="Poppins SemiBold"/>
                <a:cs typeface="Poppins SemiBold"/>
                <a:sym typeface="Poppins SemiBold"/>
              </a:defRPr>
            </a:lvl6pPr>
            <a:lvl7pPr lvl="6">
              <a:lnSpc>
                <a:spcPct val="115000"/>
              </a:lnSpc>
              <a:spcBef>
                <a:spcPts val="0"/>
              </a:spcBef>
              <a:spcAft>
                <a:spcPts val="0"/>
              </a:spcAft>
              <a:buNone/>
              <a:defRPr sz="3000">
                <a:latin typeface="Poppins SemiBold"/>
                <a:ea typeface="Poppins SemiBold"/>
                <a:cs typeface="Poppins SemiBold"/>
                <a:sym typeface="Poppins SemiBold"/>
              </a:defRPr>
            </a:lvl7pPr>
            <a:lvl8pPr lvl="7">
              <a:lnSpc>
                <a:spcPct val="115000"/>
              </a:lnSpc>
              <a:spcBef>
                <a:spcPts val="0"/>
              </a:spcBef>
              <a:spcAft>
                <a:spcPts val="0"/>
              </a:spcAft>
              <a:buNone/>
              <a:defRPr sz="3000">
                <a:latin typeface="Poppins SemiBold"/>
                <a:ea typeface="Poppins SemiBold"/>
                <a:cs typeface="Poppins SemiBold"/>
                <a:sym typeface="Poppins SemiBold"/>
              </a:defRPr>
            </a:lvl8pPr>
            <a:lvl9pPr lvl="8">
              <a:lnSpc>
                <a:spcPct val="115000"/>
              </a:lnSpc>
              <a:spcBef>
                <a:spcPts val="0"/>
              </a:spcBef>
              <a:spcAft>
                <a:spcPts val="0"/>
              </a:spcAft>
              <a:buNone/>
              <a:defRPr sz="3000">
                <a:latin typeface="Poppins SemiBold"/>
                <a:ea typeface="Poppins SemiBold"/>
                <a:cs typeface="Poppins SemiBold"/>
                <a:sym typeface="Poppins SemiBold"/>
              </a:defRPr>
            </a:lvl9pPr>
          </a:lstStyle>
          <a:p>
            <a:endParaRPr/>
          </a:p>
        </p:txBody>
      </p:sp>
      <p:sp>
        <p:nvSpPr>
          <p:cNvPr id="222" name="Google Shape;222;p26"/>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23" name="Google Shape;223;p26"/>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224" name="Google Shape;224;p26"/>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sp>
        <p:nvSpPr>
          <p:cNvPr id="225" name="Google Shape;225;p26"/>
          <p:cNvSpPr txBox="1">
            <a:spLocks noGrp="1"/>
          </p:cNvSpPr>
          <p:nvPr>
            <p:ph type="subTitle" idx="8"/>
          </p:nvPr>
        </p:nvSpPr>
        <p:spPr>
          <a:xfrm>
            <a:off x="3940150" y="234450"/>
            <a:ext cx="4860300" cy="6051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800"/>
              <a:buFont typeface="Instrument Sans"/>
              <a:buNone/>
              <a:defRPr sz="1800">
                <a:solidFill>
                  <a:schemeClr val="accent6"/>
                </a:solidFill>
                <a:latin typeface="Instrument Sans"/>
                <a:ea typeface="Instrument Sans"/>
                <a:cs typeface="Instrument Sans"/>
                <a:sym typeface="Instrument Sans"/>
              </a:defRPr>
            </a:lvl9pPr>
          </a:lstStyle>
          <a:p>
            <a:endParaRPr/>
          </a:p>
        </p:txBody>
      </p:sp>
      <p:sp>
        <p:nvSpPr>
          <p:cNvPr id="226" name="Google Shape;226;p26"/>
          <p:cNvSpPr txBox="1">
            <a:spLocks noGrp="1"/>
          </p:cNvSpPr>
          <p:nvPr>
            <p:ph type="body" idx="9"/>
          </p:nvPr>
        </p:nvSpPr>
        <p:spPr>
          <a:xfrm>
            <a:off x="2671425" y="4165300"/>
            <a:ext cx="2545500" cy="891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27" name="Google Shape;227;p26"/>
          <p:cNvSpPr txBox="1">
            <a:spLocks noGrp="1"/>
          </p:cNvSpPr>
          <p:nvPr>
            <p:ph type="subTitle" idx="13"/>
          </p:nvPr>
        </p:nvSpPr>
        <p:spPr>
          <a:xfrm>
            <a:off x="6479375" y="2579575"/>
            <a:ext cx="2545500" cy="296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200"/>
              <a:buFont typeface="Instrument Sans"/>
              <a:buNone/>
              <a:defRPr sz="1200">
                <a:latin typeface="Instrument Sans"/>
                <a:ea typeface="Instrument Sans"/>
                <a:cs typeface="Instrument Sans"/>
                <a:sym typeface="Instrument Sans"/>
              </a:defRPr>
            </a:lvl1pPr>
            <a:lvl2pPr lvl="1">
              <a:spcBef>
                <a:spcPts val="0"/>
              </a:spcBef>
              <a:spcAft>
                <a:spcPts val="0"/>
              </a:spcAft>
              <a:buSzPts val="1400"/>
              <a:buFont typeface="Instrument Sans"/>
              <a:buNone/>
              <a:defRPr>
                <a:latin typeface="Instrument Sans"/>
                <a:ea typeface="Instrument Sans"/>
                <a:cs typeface="Instrument Sans"/>
                <a:sym typeface="Instrument Sans"/>
              </a:defRPr>
            </a:lvl2pPr>
            <a:lvl3pPr lvl="2">
              <a:spcBef>
                <a:spcPts val="0"/>
              </a:spcBef>
              <a:spcAft>
                <a:spcPts val="0"/>
              </a:spcAft>
              <a:buSzPts val="1400"/>
              <a:buFont typeface="Instrument Sans"/>
              <a:buNone/>
              <a:defRPr>
                <a:latin typeface="Instrument Sans"/>
                <a:ea typeface="Instrument Sans"/>
                <a:cs typeface="Instrument Sans"/>
                <a:sym typeface="Instrument Sans"/>
              </a:defRPr>
            </a:lvl3pPr>
            <a:lvl4pPr lvl="3">
              <a:spcBef>
                <a:spcPts val="0"/>
              </a:spcBef>
              <a:spcAft>
                <a:spcPts val="0"/>
              </a:spcAft>
              <a:buSzPts val="1400"/>
              <a:buFont typeface="Instrument Sans"/>
              <a:buNone/>
              <a:defRPr>
                <a:latin typeface="Instrument Sans"/>
                <a:ea typeface="Instrument Sans"/>
                <a:cs typeface="Instrument Sans"/>
                <a:sym typeface="Instrument Sans"/>
              </a:defRPr>
            </a:lvl4pPr>
            <a:lvl5pPr lvl="4">
              <a:spcBef>
                <a:spcPts val="0"/>
              </a:spcBef>
              <a:spcAft>
                <a:spcPts val="0"/>
              </a:spcAft>
              <a:buSzPts val="1400"/>
              <a:buFont typeface="Instrument Sans"/>
              <a:buNone/>
              <a:defRPr>
                <a:latin typeface="Instrument Sans"/>
                <a:ea typeface="Instrument Sans"/>
                <a:cs typeface="Instrument Sans"/>
                <a:sym typeface="Instrument Sans"/>
              </a:defRPr>
            </a:lvl5pPr>
            <a:lvl6pPr lvl="5">
              <a:spcBef>
                <a:spcPts val="0"/>
              </a:spcBef>
              <a:spcAft>
                <a:spcPts val="0"/>
              </a:spcAft>
              <a:buSzPts val="1400"/>
              <a:buFont typeface="Instrument Sans"/>
              <a:buNone/>
              <a:defRPr>
                <a:latin typeface="Instrument Sans"/>
                <a:ea typeface="Instrument Sans"/>
                <a:cs typeface="Instrument Sans"/>
                <a:sym typeface="Instrument Sans"/>
              </a:defRPr>
            </a:lvl6pPr>
            <a:lvl7pPr lvl="6">
              <a:spcBef>
                <a:spcPts val="0"/>
              </a:spcBef>
              <a:spcAft>
                <a:spcPts val="0"/>
              </a:spcAft>
              <a:buSzPts val="1400"/>
              <a:buFont typeface="Instrument Sans"/>
              <a:buNone/>
              <a:defRPr>
                <a:latin typeface="Instrument Sans"/>
                <a:ea typeface="Instrument Sans"/>
                <a:cs typeface="Instrument Sans"/>
                <a:sym typeface="Instrument Sans"/>
              </a:defRPr>
            </a:lvl7pPr>
            <a:lvl8pPr lvl="7">
              <a:spcBef>
                <a:spcPts val="0"/>
              </a:spcBef>
              <a:spcAft>
                <a:spcPts val="0"/>
              </a:spcAft>
              <a:buSzPts val="1400"/>
              <a:buFont typeface="Instrument Sans"/>
              <a:buNone/>
              <a:defRPr>
                <a:latin typeface="Instrument Sans"/>
                <a:ea typeface="Instrument Sans"/>
                <a:cs typeface="Instrument Sans"/>
                <a:sym typeface="Instrument Sans"/>
              </a:defRPr>
            </a:lvl8pPr>
            <a:lvl9pPr lvl="8">
              <a:spcBef>
                <a:spcPts val="0"/>
              </a:spcBef>
              <a:spcAft>
                <a:spcPts val="0"/>
              </a:spcAft>
              <a:buSzPts val="1400"/>
              <a:buFont typeface="Instrument Sans"/>
              <a:buNone/>
              <a:defRPr>
                <a:latin typeface="Instrument Sans"/>
                <a:ea typeface="Instrument Sans"/>
                <a:cs typeface="Instrument Sans"/>
                <a:sym typeface="Instrument Sans"/>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eet the team">
  <p:cSld name="CUSTOM">
    <p:spTree>
      <p:nvGrpSpPr>
        <p:cNvPr id="1" name="Shape 228"/>
        <p:cNvGrpSpPr/>
        <p:nvPr/>
      </p:nvGrpSpPr>
      <p:grpSpPr>
        <a:xfrm>
          <a:off x="0" y="0"/>
          <a:ext cx="0" cy="0"/>
          <a:chOff x="0" y="0"/>
          <a:chExt cx="0" cy="0"/>
        </a:xfrm>
      </p:grpSpPr>
      <p:pic>
        <p:nvPicPr>
          <p:cNvPr id="229" name="Google Shape;229;p27"/>
          <p:cNvPicPr preferRelativeResize="0"/>
          <p:nvPr/>
        </p:nvPicPr>
        <p:blipFill>
          <a:blip r:embed="rId2">
            <a:alphaModFix/>
          </a:blip>
          <a:stretch>
            <a:fillRect/>
          </a:stretch>
        </p:blipFill>
        <p:spPr>
          <a:xfrm rot="10800000">
            <a:off x="7747525" y="-6725"/>
            <a:ext cx="1265400" cy="1293000"/>
          </a:xfrm>
          <a:prstGeom prst="rect">
            <a:avLst/>
          </a:prstGeom>
          <a:noFill/>
          <a:ln>
            <a:noFill/>
          </a:ln>
        </p:spPr>
      </p:pic>
      <p:sp>
        <p:nvSpPr>
          <p:cNvPr id="230" name="Google Shape;230;p27"/>
          <p:cNvSpPr txBox="1">
            <a:spLocks noGrp="1"/>
          </p:cNvSpPr>
          <p:nvPr>
            <p:ph type="body" idx="1"/>
          </p:nvPr>
        </p:nvSpPr>
        <p:spPr>
          <a:xfrm>
            <a:off x="134175" y="2591900"/>
            <a:ext cx="1259400" cy="1056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b="1"/>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231" name="Google Shape;231;p27"/>
          <p:cNvSpPr txBox="1">
            <a:spLocks noGrp="1"/>
          </p:cNvSpPr>
          <p:nvPr>
            <p:ph type="body" idx="2"/>
          </p:nvPr>
        </p:nvSpPr>
        <p:spPr>
          <a:xfrm>
            <a:off x="1401350" y="3858800"/>
            <a:ext cx="1266300" cy="1056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b="1"/>
            </a:lvl1pPr>
            <a:lvl2pPr marL="914400" lvl="1" indent="-292100">
              <a:spcBef>
                <a:spcPts val="0"/>
              </a:spcBef>
              <a:spcAft>
                <a:spcPts val="0"/>
              </a:spcAft>
              <a:buClr>
                <a:schemeClr val="lt1"/>
              </a:buClr>
              <a:buSzPts val="1000"/>
              <a:buFont typeface="Instrument Sans"/>
              <a:buChar char="○"/>
              <a:defRPr/>
            </a:lvl2pPr>
            <a:lvl3pPr marL="1371600" lvl="2" indent="-292100">
              <a:spcBef>
                <a:spcPts val="800"/>
              </a:spcBef>
              <a:spcAft>
                <a:spcPts val="0"/>
              </a:spcAft>
              <a:buClr>
                <a:schemeClr val="lt1"/>
              </a:buClr>
              <a:buSzPts val="1000"/>
              <a:buFont typeface="Instrument Sans"/>
              <a:buChar char="■"/>
              <a:defRPr/>
            </a:lvl3pPr>
            <a:lvl4pPr marL="1828800" lvl="3" indent="-292100">
              <a:spcBef>
                <a:spcPts val="800"/>
              </a:spcBef>
              <a:spcAft>
                <a:spcPts val="0"/>
              </a:spcAft>
              <a:buClr>
                <a:schemeClr val="lt1"/>
              </a:buClr>
              <a:buSzPts val="1000"/>
              <a:buFont typeface="Instrument Sans"/>
              <a:buChar char="●"/>
              <a:defRPr/>
            </a:lvl4pPr>
            <a:lvl5pPr marL="2286000" lvl="4" indent="-292100">
              <a:spcBef>
                <a:spcPts val="800"/>
              </a:spcBef>
              <a:spcAft>
                <a:spcPts val="0"/>
              </a:spcAft>
              <a:buClr>
                <a:schemeClr val="lt1"/>
              </a:buClr>
              <a:buSzPts val="1000"/>
              <a:buFont typeface="Instrument Sans"/>
              <a:buChar char="○"/>
              <a:defRPr/>
            </a:lvl5pPr>
            <a:lvl6pPr marL="2743200" lvl="5" indent="-292100">
              <a:spcBef>
                <a:spcPts val="800"/>
              </a:spcBef>
              <a:spcAft>
                <a:spcPts val="0"/>
              </a:spcAft>
              <a:buClr>
                <a:schemeClr val="lt1"/>
              </a:buClr>
              <a:buSzPts val="1000"/>
              <a:buFont typeface="Instrument Sans"/>
              <a:buChar char="■"/>
              <a:defRPr/>
            </a:lvl6pPr>
            <a:lvl7pPr marL="3200400" lvl="6" indent="-292100">
              <a:spcBef>
                <a:spcPts val="800"/>
              </a:spcBef>
              <a:spcAft>
                <a:spcPts val="0"/>
              </a:spcAft>
              <a:buClr>
                <a:schemeClr val="lt1"/>
              </a:buClr>
              <a:buSzPts val="1000"/>
              <a:buFont typeface="Instrument Sans"/>
              <a:buChar char="●"/>
              <a:defRPr/>
            </a:lvl7pPr>
            <a:lvl8pPr marL="3657600" lvl="7" indent="-292100">
              <a:spcBef>
                <a:spcPts val="800"/>
              </a:spcBef>
              <a:spcAft>
                <a:spcPts val="0"/>
              </a:spcAft>
              <a:buClr>
                <a:schemeClr val="lt1"/>
              </a:buClr>
              <a:buSzPts val="1000"/>
              <a:buFont typeface="Instrument Sans"/>
              <a:buChar char="○"/>
              <a:defRPr/>
            </a:lvl8pPr>
            <a:lvl9pPr marL="4114800" lvl="8" indent="-292100">
              <a:spcBef>
                <a:spcPts val="800"/>
              </a:spcBef>
              <a:spcAft>
                <a:spcPts val="800"/>
              </a:spcAft>
              <a:buClr>
                <a:schemeClr val="lt1"/>
              </a:buClr>
              <a:buSzPts val="1000"/>
              <a:buFont typeface="Instrument Sans"/>
              <a:buChar char="■"/>
              <a:defRPr/>
            </a:lvl9pPr>
          </a:lstStyle>
          <a:p>
            <a:endParaRPr/>
          </a:p>
        </p:txBody>
      </p:sp>
      <p:sp>
        <p:nvSpPr>
          <p:cNvPr id="232" name="Google Shape;232;p27"/>
          <p:cNvSpPr txBox="1">
            <a:spLocks noGrp="1"/>
          </p:cNvSpPr>
          <p:nvPr>
            <p:ph type="body" idx="3"/>
          </p:nvPr>
        </p:nvSpPr>
        <p:spPr>
          <a:xfrm>
            <a:off x="2664024" y="2585275"/>
            <a:ext cx="1256400" cy="1056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b="1"/>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233" name="Google Shape;233;p27"/>
          <p:cNvSpPr txBox="1">
            <a:spLocks noGrp="1"/>
          </p:cNvSpPr>
          <p:nvPr>
            <p:ph type="body" idx="4"/>
          </p:nvPr>
        </p:nvSpPr>
        <p:spPr>
          <a:xfrm>
            <a:off x="3942325" y="3858800"/>
            <a:ext cx="1266300" cy="1056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b="1"/>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234" name="Google Shape;234;p27"/>
          <p:cNvSpPr txBox="1">
            <a:spLocks noGrp="1"/>
          </p:cNvSpPr>
          <p:nvPr>
            <p:ph type="body" idx="5"/>
          </p:nvPr>
        </p:nvSpPr>
        <p:spPr>
          <a:xfrm>
            <a:off x="5215125" y="2585275"/>
            <a:ext cx="1264200" cy="1056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b="1"/>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235" name="Google Shape;235;p27"/>
          <p:cNvSpPr txBox="1">
            <a:spLocks noGrp="1"/>
          </p:cNvSpPr>
          <p:nvPr>
            <p:ph type="body" idx="6"/>
          </p:nvPr>
        </p:nvSpPr>
        <p:spPr>
          <a:xfrm>
            <a:off x="6484050" y="3858800"/>
            <a:ext cx="1266300" cy="10560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b="1"/>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236" name="Google Shape;236;p27"/>
          <p:cNvSpPr>
            <a:spLocks noGrp="1"/>
          </p:cNvSpPr>
          <p:nvPr>
            <p:ph type="pic" idx="7"/>
          </p:nvPr>
        </p:nvSpPr>
        <p:spPr>
          <a:xfrm>
            <a:off x="1405975" y="2584850"/>
            <a:ext cx="1259400" cy="1270500"/>
          </a:xfrm>
          <a:prstGeom prst="rect">
            <a:avLst/>
          </a:prstGeom>
          <a:noFill/>
          <a:ln>
            <a:noFill/>
          </a:ln>
        </p:spPr>
      </p:sp>
      <p:sp>
        <p:nvSpPr>
          <p:cNvPr id="237" name="Google Shape;237;p27"/>
          <p:cNvSpPr>
            <a:spLocks noGrp="1"/>
          </p:cNvSpPr>
          <p:nvPr>
            <p:ph type="pic" idx="8"/>
          </p:nvPr>
        </p:nvSpPr>
        <p:spPr>
          <a:xfrm>
            <a:off x="2672775" y="1298150"/>
            <a:ext cx="1264200" cy="1275600"/>
          </a:xfrm>
          <a:prstGeom prst="rect">
            <a:avLst/>
          </a:prstGeom>
          <a:noFill/>
          <a:ln>
            <a:noFill/>
          </a:ln>
        </p:spPr>
      </p:sp>
      <p:sp>
        <p:nvSpPr>
          <p:cNvPr id="238" name="Google Shape;238;p27"/>
          <p:cNvSpPr>
            <a:spLocks noGrp="1"/>
          </p:cNvSpPr>
          <p:nvPr>
            <p:ph type="pic" idx="9"/>
          </p:nvPr>
        </p:nvSpPr>
        <p:spPr>
          <a:xfrm>
            <a:off x="134175" y="1297300"/>
            <a:ext cx="1256700" cy="1275300"/>
          </a:xfrm>
          <a:prstGeom prst="rect">
            <a:avLst/>
          </a:prstGeom>
          <a:noFill/>
          <a:ln>
            <a:noFill/>
          </a:ln>
        </p:spPr>
      </p:sp>
      <p:sp>
        <p:nvSpPr>
          <p:cNvPr id="239" name="Google Shape;239;p27"/>
          <p:cNvSpPr>
            <a:spLocks noGrp="1"/>
          </p:cNvSpPr>
          <p:nvPr>
            <p:ph type="pic" idx="13"/>
          </p:nvPr>
        </p:nvSpPr>
        <p:spPr>
          <a:xfrm>
            <a:off x="3944650" y="2583775"/>
            <a:ext cx="1261200" cy="1270800"/>
          </a:xfrm>
          <a:prstGeom prst="rect">
            <a:avLst/>
          </a:prstGeom>
          <a:noFill/>
          <a:ln>
            <a:noFill/>
          </a:ln>
        </p:spPr>
      </p:sp>
      <p:sp>
        <p:nvSpPr>
          <p:cNvPr id="240" name="Google Shape;240;p27"/>
          <p:cNvSpPr>
            <a:spLocks noGrp="1"/>
          </p:cNvSpPr>
          <p:nvPr>
            <p:ph type="pic" idx="14"/>
          </p:nvPr>
        </p:nvSpPr>
        <p:spPr>
          <a:xfrm>
            <a:off x="5218725" y="1297675"/>
            <a:ext cx="1256400" cy="1276200"/>
          </a:xfrm>
          <a:prstGeom prst="rect">
            <a:avLst/>
          </a:prstGeom>
          <a:noFill/>
          <a:ln>
            <a:noFill/>
          </a:ln>
        </p:spPr>
      </p:sp>
      <p:sp>
        <p:nvSpPr>
          <p:cNvPr id="241" name="Google Shape;241;p27"/>
          <p:cNvSpPr>
            <a:spLocks noGrp="1"/>
          </p:cNvSpPr>
          <p:nvPr>
            <p:ph type="pic" idx="15"/>
          </p:nvPr>
        </p:nvSpPr>
        <p:spPr>
          <a:xfrm>
            <a:off x="6488125" y="2584850"/>
            <a:ext cx="1259400" cy="1274100"/>
          </a:xfrm>
          <a:prstGeom prst="rect">
            <a:avLst/>
          </a:prstGeom>
          <a:noFill/>
          <a:ln>
            <a:noFill/>
          </a:ln>
        </p:spPr>
      </p:sp>
      <p:sp>
        <p:nvSpPr>
          <p:cNvPr id="242" name="Google Shape;242;p27"/>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43" name="Google Shape;243;p27"/>
          <p:cNvSpPr txBox="1">
            <a:spLocks noGrp="1"/>
          </p:cNvSpPr>
          <p:nvPr>
            <p:ph type="sldNum" idx="16"/>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44" name="Google Shape;244;p27"/>
          <p:cNvSpPr txBox="1">
            <a:spLocks noGrp="1"/>
          </p:cNvSpPr>
          <p:nvPr>
            <p:ph type="title"/>
          </p:nvPr>
        </p:nvSpPr>
        <p:spPr>
          <a:xfrm>
            <a:off x="133575" y="228600"/>
            <a:ext cx="6338400" cy="1056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3600"/>
              <a:buFont typeface="Poppins"/>
              <a:buNone/>
              <a:defRPr sz="36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cxnSp>
        <p:nvCxnSpPr>
          <p:cNvPr id="245" name="Google Shape;245;p27"/>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246" name="Google Shape;246;p27"/>
          <p:cNvCxnSpPr/>
          <p:nvPr/>
        </p:nvCxnSpPr>
        <p:spPr>
          <a:xfrm>
            <a:off x="9023250" y="0"/>
            <a:ext cx="0" cy="5144700"/>
          </a:xfrm>
          <a:prstGeom prst="straightConnector1">
            <a:avLst/>
          </a:prstGeom>
          <a:noFill/>
          <a:ln w="9525" cap="flat" cmpd="sng">
            <a:solidFill>
              <a:schemeClr val="accent3"/>
            </a:solidFill>
            <a:prstDash val="solid"/>
            <a:round/>
            <a:headEnd type="none" w="med" len="med"/>
            <a:tailEnd type="none" w="med" len="med"/>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eet the team - Alt 1">
  <p:cSld name="CUSTOM_1">
    <p:spTree>
      <p:nvGrpSpPr>
        <p:cNvPr id="1" name="Shape 247"/>
        <p:cNvGrpSpPr/>
        <p:nvPr/>
      </p:nvGrpSpPr>
      <p:grpSpPr>
        <a:xfrm>
          <a:off x="0" y="0"/>
          <a:ext cx="0" cy="0"/>
          <a:chOff x="0" y="0"/>
          <a:chExt cx="0" cy="0"/>
        </a:xfrm>
      </p:grpSpPr>
      <p:sp>
        <p:nvSpPr>
          <p:cNvPr id="248" name="Google Shape;248;p28"/>
          <p:cNvSpPr txBox="1">
            <a:spLocks noGrp="1"/>
          </p:cNvSpPr>
          <p:nvPr>
            <p:ph type="body" idx="1"/>
          </p:nvPr>
        </p:nvSpPr>
        <p:spPr>
          <a:xfrm>
            <a:off x="2673138" y="3158400"/>
            <a:ext cx="1265100" cy="173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49" name="Google Shape;249;p28"/>
          <p:cNvSpPr txBox="1">
            <a:spLocks noGrp="1"/>
          </p:cNvSpPr>
          <p:nvPr>
            <p:ph type="body" idx="2"/>
          </p:nvPr>
        </p:nvSpPr>
        <p:spPr>
          <a:xfrm>
            <a:off x="7749888" y="3160525"/>
            <a:ext cx="1265100" cy="173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50" name="Google Shape;250;p28"/>
          <p:cNvSpPr txBox="1">
            <a:spLocks noGrp="1"/>
          </p:cNvSpPr>
          <p:nvPr>
            <p:ph type="subTitle" idx="3"/>
          </p:nvPr>
        </p:nvSpPr>
        <p:spPr>
          <a:xfrm>
            <a:off x="7754025" y="2583925"/>
            <a:ext cx="1265100" cy="320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b="1"/>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251" name="Google Shape;251;p28"/>
          <p:cNvSpPr txBox="1">
            <a:spLocks noGrp="1"/>
          </p:cNvSpPr>
          <p:nvPr>
            <p:ph type="body" idx="4"/>
          </p:nvPr>
        </p:nvSpPr>
        <p:spPr>
          <a:xfrm>
            <a:off x="5213563" y="3164875"/>
            <a:ext cx="1265100" cy="173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52" name="Google Shape;252;p28"/>
          <p:cNvSpPr txBox="1">
            <a:spLocks noGrp="1"/>
          </p:cNvSpPr>
          <p:nvPr>
            <p:ph type="body" idx="5"/>
          </p:nvPr>
        </p:nvSpPr>
        <p:spPr>
          <a:xfrm>
            <a:off x="137275" y="3175800"/>
            <a:ext cx="1265100" cy="173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253" name="Google Shape;253;p28"/>
          <p:cNvSpPr txBox="1">
            <a:spLocks noGrp="1"/>
          </p:cNvSpPr>
          <p:nvPr>
            <p:ph type="subTitle" idx="6"/>
          </p:nvPr>
        </p:nvSpPr>
        <p:spPr>
          <a:xfrm>
            <a:off x="137275" y="2599200"/>
            <a:ext cx="1265100" cy="320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b="1"/>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254" name="Google Shape;254;p28"/>
          <p:cNvSpPr txBox="1">
            <a:spLocks noGrp="1"/>
          </p:cNvSpPr>
          <p:nvPr>
            <p:ph type="subTitle" idx="7"/>
          </p:nvPr>
        </p:nvSpPr>
        <p:spPr>
          <a:xfrm>
            <a:off x="5213563" y="2588275"/>
            <a:ext cx="1265100" cy="320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b="1"/>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255" name="Google Shape;255;p28"/>
          <p:cNvSpPr txBox="1">
            <a:spLocks noGrp="1"/>
          </p:cNvSpPr>
          <p:nvPr>
            <p:ph type="subTitle" idx="8"/>
          </p:nvPr>
        </p:nvSpPr>
        <p:spPr>
          <a:xfrm>
            <a:off x="2673138" y="2581800"/>
            <a:ext cx="1265100" cy="320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b="1"/>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256" name="Google Shape;256;p28"/>
          <p:cNvSpPr>
            <a:spLocks noGrp="1"/>
          </p:cNvSpPr>
          <p:nvPr>
            <p:ph type="pic" idx="9"/>
          </p:nvPr>
        </p:nvSpPr>
        <p:spPr>
          <a:xfrm>
            <a:off x="5216500" y="1297675"/>
            <a:ext cx="1259100" cy="1276500"/>
          </a:xfrm>
          <a:prstGeom prst="rect">
            <a:avLst/>
          </a:prstGeom>
          <a:noFill/>
          <a:ln>
            <a:noFill/>
          </a:ln>
        </p:spPr>
      </p:sp>
      <p:sp>
        <p:nvSpPr>
          <p:cNvPr id="257" name="Google Shape;257;p28"/>
          <p:cNvSpPr>
            <a:spLocks noGrp="1"/>
          </p:cNvSpPr>
          <p:nvPr>
            <p:ph type="pic" idx="13"/>
          </p:nvPr>
        </p:nvSpPr>
        <p:spPr>
          <a:xfrm>
            <a:off x="7756350" y="1296175"/>
            <a:ext cx="1259100" cy="1280100"/>
          </a:xfrm>
          <a:prstGeom prst="rect">
            <a:avLst/>
          </a:prstGeom>
          <a:noFill/>
          <a:ln>
            <a:noFill/>
          </a:ln>
        </p:spPr>
      </p:sp>
      <p:sp>
        <p:nvSpPr>
          <p:cNvPr id="258" name="Google Shape;258;p28"/>
          <p:cNvSpPr>
            <a:spLocks noGrp="1"/>
          </p:cNvSpPr>
          <p:nvPr>
            <p:ph type="pic" idx="14"/>
          </p:nvPr>
        </p:nvSpPr>
        <p:spPr>
          <a:xfrm>
            <a:off x="133525" y="1294525"/>
            <a:ext cx="1261800" cy="1280400"/>
          </a:xfrm>
          <a:prstGeom prst="rect">
            <a:avLst/>
          </a:prstGeom>
          <a:noFill/>
          <a:ln>
            <a:noFill/>
          </a:ln>
        </p:spPr>
      </p:sp>
      <p:sp>
        <p:nvSpPr>
          <p:cNvPr id="259" name="Google Shape;259;p28"/>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60" name="Google Shape;260;p28"/>
          <p:cNvSpPr>
            <a:spLocks noGrp="1"/>
          </p:cNvSpPr>
          <p:nvPr>
            <p:ph type="pic" idx="15"/>
          </p:nvPr>
        </p:nvSpPr>
        <p:spPr>
          <a:xfrm>
            <a:off x="2673500" y="1295450"/>
            <a:ext cx="1263300" cy="1277100"/>
          </a:xfrm>
          <a:prstGeom prst="rect">
            <a:avLst/>
          </a:prstGeom>
          <a:noFill/>
          <a:ln>
            <a:noFill/>
          </a:ln>
        </p:spPr>
      </p:sp>
      <p:sp>
        <p:nvSpPr>
          <p:cNvPr id="261" name="Google Shape;261;p28"/>
          <p:cNvSpPr txBox="1">
            <a:spLocks noGrp="1"/>
          </p:cNvSpPr>
          <p:nvPr>
            <p:ph type="title"/>
          </p:nvPr>
        </p:nvSpPr>
        <p:spPr>
          <a:xfrm>
            <a:off x="131875" y="228600"/>
            <a:ext cx="5076000" cy="10629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3600"/>
              <a:buFont typeface="Poppi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62" name="Google Shape;262;p28"/>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263" name="Google Shape;263;p28"/>
          <p:cNvCxnSpPr/>
          <p:nvPr/>
        </p:nvCxnSpPr>
        <p:spPr>
          <a:xfrm>
            <a:off x="9018413" y="-600"/>
            <a:ext cx="0" cy="5144700"/>
          </a:xfrm>
          <a:prstGeom prst="straightConnector1">
            <a:avLst/>
          </a:prstGeom>
          <a:noFill/>
          <a:ln w="9525" cap="flat" cmpd="sng">
            <a:solidFill>
              <a:schemeClr val="accent3"/>
            </a:solidFill>
            <a:prstDash val="solid"/>
            <a:round/>
            <a:headEnd type="none" w="med" len="med"/>
            <a:tailEnd type="none" w="med" len="med"/>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Agenda - Alt 2">
  <p:cSld name="CUSTOM_2">
    <p:spTree>
      <p:nvGrpSpPr>
        <p:cNvPr id="1" name="Shape 264"/>
        <p:cNvGrpSpPr/>
        <p:nvPr/>
      </p:nvGrpSpPr>
      <p:grpSpPr>
        <a:xfrm>
          <a:off x="0" y="0"/>
          <a:ext cx="0" cy="0"/>
          <a:chOff x="0" y="0"/>
          <a:chExt cx="0" cy="0"/>
        </a:xfrm>
      </p:grpSpPr>
      <p:sp>
        <p:nvSpPr>
          <p:cNvPr id="265" name="Google Shape;265;p29"/>
          <p:cNvSpPr txBox="1">
            <a:spLocks noGrp="1"/>
          </p:cNvSpPr>
          <p:nvPr>
            <p:ph type="title"/>
          </p:nvPr>
        </p:nvSpPr>
        <p:spPr>
          <a:xfrm>
            <a:off x="365098" y="2042875"/>
            <a:ext cx="950400" cy="393600"/>
          </a:xfrm>
          <a:prstGeom prst="rect">
            <a:avLst/>
          </a:prstGeom>
        </p:spPr>
        <p:txBody>
          <a:bodyPr spcFirstLastPara="1" wrap="square" lIns="91425" tIns="91425" rIns="0" bIns="91425" anchor="ctr" anchorCtr="0">
            <a:spAutoFit/>
          </a:bodyPr>
          <a:lstStyle>
            <a:lvl1pPr lvl="0" algn="r">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66" name="Google Shape;266;p29"/>
          <p:cNvSpPr txBox="1">
            <a:spLocks noGrp="1"/>
          </p:cNvSpPr>
          <p:nvPr>
            <p:ph type="title" idx="2"/>
          </p:nvPr>
        </p:nvSpPr>
        <p:spPr>
          <a:xfrm>
            <a:off x="365098" y="2671525"/>
            <a:ext cx="950400" cy="393600"/>
          </a:xfrm>
          <a:prstGeom prst="rect">
            <a:avLst/>
          </a:prstGeom>
        </p:spPr>
        <p:txBody>
          <a:bodyPr spcFirstLastPara="1" wrap="square" lIns="91425" tIns="91425" rIns="0" bIns="91425" anchor="ctr" anchorCtr="0">
            <a:spAutoFit/>
          </a:bodyPr>
          <a:lstStyle>
            <a:lvl1pPr lvl="0" algn="r">
              <a:spcBef>
                <a:spcPts val="0"/>
              </a:spcBef>
              <a:spcAft>
                <a:spcPts val="0"/>
              </a:spcAft>
              <a:buClr>
                <a:schemeClr val="lt1"/>
              </a:buClr>
              <a:buSzPts val="2400"/>
              <a:buFont typeface="Poppins"/>
              <a:buNone/>
              <a:defRPr/>
            </a:lvl1pPr>
            <a:lvl2pPr lvl="1"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67" name="Google Shape;267;p29"/>
          <p:cNvSpPr txBox="1">
            <a:spLocks noGrp="1"/>
          </p:cNvSpPr>
          <p:nvPr>
            <p:ph type="title" idx="3"/>
          </p:nvPr>
        </p:nvSpPr>
        <p:spPr>
          <a:xfrm>
            <a:off x="365098" y="3313600"/>
            <a:ext cx="950400" cy="393600"/>
          </a:xfrm>
          <a:prstGeom prst="rect">
            <a:avLst/>
          </a:prstGeom>
        </p:spPr>
        <p:txBody>
          <a:bodyPr spcFirstLastPara="1" wrap="square" lIns="91425" tIns="91425" rIns="0" bIns="91425" anchor="ctr" anchorCtr="0">
            <a:spAutoFit/>
          </a:bodyPr>
          <a:lstStyle>
            <a:lvl1pPr lvl="0" algn="r">
              <a:spcBef>
                <a:spcPts val="0"/>
              </a:spcBef>
              <a:spcAft>
                <a:spcPts val="0"/>
              </a:spcAft>
              <a:buClr>
                <a:schemeClr val="lt1"/>
              </a:buClr>
              <a:buSzPts val="2400"/>
              <a:buFont typeface="Poppins"/>
              <a:buNone/>
              <a:defRPr/>
            </a:lvl1pPr>
            <a:lvl2pPr lvl="1"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68" name="Google Shape;268;p29"/>
          <p:cNvSpPr txBox="1">
            <a:spLocks noGrp="1"/>
          </p:cNvSpPr>
          <p:nvPr>
            <p:ph type="title" idx="4"/>
          </p:nvPr>
        </p:nvSpPr>
        <p:spPr>
          <a:xfrm>
            <a:off x="365098" y="4557475"/>
            <a:ext cx="950400" cy="393600"/>
          </a:xfrm>
          <a:prstGeom prst="rect">
            <a:avLst/>
          </a:prstGeom>
        </p:spPr>
        <p:txBody>
          <a:bodyPr spcFirstLastPara="1" wrap="square" lIns="91425" tIns="91425" rIns="0" bIns="91425" anchor="ctr" anchorCtr="0">
            <a:spAutoFit/>
          </a:bodyPr>
          <a:lstStyle>
            <a:lvl1pPr lvl="0" algn="r">
              <a:spcBef>
                <a:spcPts val="0"/>
              </a:spcBef>
              <a:spcAft>
                <a:spcPts val="0"/>
              </a:spcAft>
              <a:buClr>
                <a:schemeClr val="lt1"/>
              </a:buClr>
              <a:buSzPts val="2400"/>
              <a:buFont typeface="Poppins"/>
              <a:buNone/>
              <a:defRPr/>
            </a:lvl1pPr>
            <a:lvl2pPr lvl="1"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69" name="Google Shape;269;p29"/>
          <p:cNvSpPr txBox="1">
            <a:spLocks noGrp="1"/>
          </p:cNvSpPr>
          <p:nvPr>
            <p:ph type="title" idx="5"/>
          </p:nvPr>
        </p:nvSpPr>
        <p:spPr>
          <a:xfrm>
            <a:off x="1483100" y="2692075"/>
            <a:ext cx="4272900" cy="352500"/>
          </a:xfrm>
          <a:prstGeom prst="rect">
            <a:avLst/>
          </a:prstGeom>
        </p:spPr>
        <p:txBody>
          <a:bodyPr spcFirstLastPara="1" wrap="square" lIns="0" tIns="91425" rIns="91425" bIns="91425" anchor="ctr"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0" name="Google Shape;270;p29"/>
          <p:cNvSpPr txBox="1">
            <a:spLocks noGrp="1"/>
          </p:cNvSpPr>
          <p:nvPr>
            <p:ph type="title" idx="6"/>
          </p:nvPr>
        </p:nvSpPr>
        <p:spPr>
          <a:xfrm>
            <a:off x="365098" y="3928825"/>
            <a:ext cx="950400" cy="393600"/>
          </a:xfrm>
          <a:prstGeom prst="rect">
            <a:avLst/>
          </a:prstGeom>
        </p:spPr>
        <p:txBody>
          <a:bodyPr spcFirstLastPara="1" wrap="square" lIns="91425" tIns="91425" rIns="0" bIns="91425" anchor="ctr" anchorCtr="0">
            <a:spAutoFit/>
          </a:bodyPr>
          <a:lstStyle>
            <a:lvl1pPr lvl="0" algn="r">
              <a:spcBef>
                <a:spcPts val="0"/>
              </a:spcBef>
              <a:spcAft>
                <a:spcPts val="0"/>
              </a:spcAft>
              <a:buClr>
                <a:schemeClr val="lt1"/>
              </a:buClr>
              <a:buSzPts val="2400"/>
              <a:buFont typeface="Poppins"/>
              <a:buNone/>
              <a:defRPr/>
            </a:lvl1pPr>
            <a:lvl2pPr lvl="1"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lgn="r">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1" name="Google Shape;271;p29"/>
          <p:cNvSpPr txBox="1">
            <a:spLocks noGrp="1"/>
          </p:cNvSpPr>
          <p:nvPr>
            <p:ph type="title" idx="7"/>
          </p:nvPr>
        </p:nvSpPr>
        <p:spPr>
          <a:xfrm>
            <a:off x="365098" y="1408538"/>
            <a:ext cx="950400" cy="393600"/>
          </a:xfrm>
          <a:prstGeom prst="rect">
            <a:avLst/>
          </a:prstGeom>
        </p:spPr>
        <p:txBody>
          <a:bodyPr spcFirstLastPara="1" wrap="square" lIns="91425" tIns="91425" rIns="0" bIns="91425" anchor="ctr" anchorCtr="0">
            <a:spAutoFit/>
          </a:bodyPr>
          <a:lstStyle>
            <a:lvl1pPr lvl="0" algn="r">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2" name="Google Shape;272;p29"/>
          <p:cNvSpPr txBox="1">
            <a:spLocks noGrp="1"/>
          </p:cNvSpPr>
          <p:nvPr>
            <p:ph type="title" idx="8"/>
          </p:nvPr>
        </p:nvSpPr>
        <p:spPr>
          <a:xfrm>
            <a:off x="133375" y="236850"/>
            <a:ext cx="5078700" cy="567600"/>
          </a:xfrm>
          <a:prstGeom prst="rect">
            <a:avLst/>
          </a:prstGeom>
        </p:spPr>
        <p:txBody>
          <a:bodyPr spcFirstLastPara="1" wrap="square" lIns="91425" tIns="0" rIns="91425" bIns="0" anchor="t" anchorCtr="0">
            <a:spAutoFit/>
          </a:bodyPr>
          <a:lstStyle>
            <a:lvl1pPr lvl="0">
              <a:spcBef>
                <a:spcPts val="0"/>
              </a:spcBef>
              <a:spcAft>
                <a:spcPts val="0"/>
              </a:spcAft>
              <a:buClr>
                <a:schemeClr val="lt1"/>
              </a:buClr>
              <a:buSzPts val="3600"/>
              <a:buFont typeface="Poppins"/>
              <a:buNone/>
              <a:defRPr sz="36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273" name="Google Shape;273;p29"/>
          <p:cNvSpPr txBox="1">
            <a:spLocks noGrp="1"/>
          </p:cNvSpPr>
          <p:nvPr>
            <p:ph type="title" idx="9"/>
          </p:nvPr>
        </p:nvSpPr>
        <p:spPr>
          <a:xfrm>
            <a:off x="1483100" y="1429088"/>
            <a:ext cx="4272900" cy="352500"/>
          </a:xfrm>
          <a:prstGeom prst="rect">
            <a:avLst/>
          </a:prstGeom>
        </p:spPr>
        <p:txBody>
          <a:bodyPr spcFirstLastPara="1" wrap="square" lIns="0" tIns="91425" rIns="91425" bIns="91425" anchor="ctr"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4" name="Google Shape;274;p29"/>
          <p:cNvSpPr txBox="1">
            <a:spLocks noGrp="1"/>
          </p:cNvSpPr>
          <p:nvPr>
            <p:ph type="title" idx="13"/>
          </p:nvPr>
        </p:nvSpPr>
        <p:spPr>
          <a:xfrm>
            <a:off x="1483100" y="2063425"/>
            <a:ext cx="4272900" cy="352500"/>
          </a:xfrm>
          <a:prstGeom prst="rect">
            <a:avLst/>
          </a:prstGeom>
        </p:spPr>
        <p:txBody>
          <a:bodyPr spcFirstLastPara="1" wrap="square" lIns="0" tIns="91425" rIns="91425" bIns="91425" anchor="ctr"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5" name="Google Shape;275;p29"/>
          <p:cNvSpPr txBox="1">
            <a:spLocks noGrp="1"/>
          </p:cNvSpPr>
          <p:nvPr>
            <p:ph type="title" idx="14"/>
          </p:nvPr>
        </p:nvSpPr>
        <p:spPr>
          <a:xfrm>
            <a:off x="1483100" y="3320725"/>
            <a:ext cx="4272900" cy="352500"/>
          </a:xfrm>
          <a:prstGeom prst="rect">
            <a:avLst/>
          </a:prstGeom>
        </p:spPr>
        <p:txBody>
          <a:bodyPr spcFirstLastPara="1" wrap="square" lIns="0" tIns="91425" rIns="91425" bIns="91425" anchor="ctr"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6" name="Google Shape;276;p29"/>
          <p:cNvSpPr txBox="1">
            <a:spLocks noGrp="1"/>
          </p:cNvSpPr>
          <p:nvPr>
            <p:ph type="title" idx="15"/>
          </p:nvPr>
        </p:nvSpPr>
        <p:spPr>
          <a:xfrm>
            <a:off x="1483100" y="3949375"/>
            <a:ext cx="4272900" cy="352500"/>
          </a:xfrm>
          <a:prstGeom prst="rect">
            <a:avLst/>
          </a:prstGeom>
        </p:spPr>
        <p:txBody>
          <a:bodyPr spcFirstLastPara="1" wrap="square" lIns="0" tIns="91425" rIns="91425" bIns="91425" anchor="ctr"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7" name="Google Shape;277;p29"/>
          <p:cNvSpPr txBox="1">
            <a:spLocks noGrp="1"/>
          </p:cNvSpPr>
          <p:nvPr>
            <p:ph type="title" idx="16"/>
          </p:nvPr>
        </p:nvSpPr>
        <p:spPr>
          <a:xfrm>
            <a:off x="1483100" y="4578025"/>
            <a:ext cx="4272900" cy="352500"/>
          </a:xfrm>
          <a:prstGeom prst="rect">
            <a:avLst/>
          </a:prstGeom>
        </p:spPr>
        <p:txBody>
          <a:bodyPr spcFirstLastPara="1" wrap="square" lIns="0" tIns="91425" rIns="91425" bIns="91425" anchor="ctr"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
        <p:nvSpPr>
          <p:cNvPr id="278" name="Google Shape;278;p29"/>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279" name="Google Shape;279;p29"/>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280" name="Google Shape;280;p29"/>
          <p:cNvCxnSpPr/>
          <p:nvPr/>
        </p:nvCxnSpPr>
        <p:spPr>
          <a:xfrm>
            <a:off x="9023250" y="-600"/>
            <a:ext cx="0" cy="5144700"/>
          </a:xfrm>
          <a:prstGeom prst="straightConnector1">
            <a:avLst/>
          </a:prstGeom>
          <a:noFill/>
          <a:ln w="9525" cap="flat" cmpd="sng">
            <a:solidFill>
              <a:schemeClr val="accent3"/>
            </a:solidFill>
            <a:prstDash val="solid"/>
            <a:round/>
            <a:headEnd type="none" w="med" len="med"/>
            <a:tailEnd type="none" w="med" len="med"/>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
  <p:cSld name="CUSTOM_3">
    <p:spTree>
      <p:nvGrpSpPr>
        <p:cNvPr id="1" name="Shape 281"/>
        <p:cNvGrpSpPr/>
        <p:nvPr/>
      </p:nvGrpSpPr>
      <p:grpSpPr>
        <a:xfrm>
          <a:off x="0" y="0"/>
          <a:ext cx="0" cy="0"/>
          <a:chOff x="0" y="0"/>
          <a:chExt cx="0" cy="0"/>
        </a:xfrm>
      </p:grpSpPr>
      <p:pic>
        <p:nvPicPr>
          <p:cNvPr id="282" name="Google Shape;282;p30"/>
          <p:cNvPicPr preferRelativeResize="0"/>
          <p:nvPr/>
        </p:nvPicPr>
        <p:blipFill>
          <a:blip r:embed="rId2">
            <a:alphaModFix/>
          </a:blip>
          <a:stretch>
            <a:fillRect/>
          </a:stretch>
        </p:blipFill>
        <p:spPr>
          <a:xfrm rot="10800000">
            <a:off x="7755300" y="-2199"/>
            <a:ext cx="1265400" cy="1288299"/>
          </a:xfrm>
          <a:prstGeom prst="rect">
            <a:avLst/>
          </a:prstGeom>
          <a:noFill/>
          <a:ln>
            <a:noFill/>
          </a:ln>
        </p:spPr>
      </p:pic>
      <p:sp>
        <p:nvSpPr>
          <p:cNvPr id="283" name="Google Shape;283;p30"/>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84" name="Google Shape;284;p30"/>
          <p:cNvSpPr txBox="1">
            <a:spLocks noGrp="1"/>
          </p:cNvSpPr>
          <p:nvPr>
            <p:ph type="title"/>
          </p:nvPr>
        </p:nvSpPr>
        <p:spPr>
          <a:xfrm>
            <a:off x="419575" y="449550"/>
            <a:ext cx="689100" cy="393600"/>
          </a:xfrm>
          <a:prstGeom prst="rect">
            <a:avLst/>
          </a:prstGeom>
        </p:spPr>
        <p:txBody>
          <a:bodyPr spcFirstLastPara="1" wrap="square" lIns="91425" tIns="91425" rIns="91425" bIns="91425" anchor="ctr" anchorCtr="0">
            <a:spAutoFit/>
          </a:bodyPr>
          <a:lstStyle>
            <a:lvl1pPr lvl="0" algn="ctr">
              <a:spcBef>
                <a:spcPts val="0"/>
              </a:spcBef>
              <a:spcAft>
                <a:spcPts val="0"/>
              </a:spcAft>
              <a:buClr>
                <a:schemeClr val="dk1"/>
              </a:buClr>
              <a:buSzPts val="1400"/>
              <a:buFont typeface="Instrument Sans"/>
              <a:buNone/>
              <a:defRPr>
                <a:solidFill>
                  <a:schemeClr val="dk1"/>
                </a:solidFill>
                <a:latin typeface="Instrument Sans"/>
                <a:ea typeface="Instrument Sans"/>
                <a:cs typeface="Instrument Sans"/>
                <a:sym typeface="Instrument Sans"/>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a:endParaRPr/>
          </a:p>
        </p:txBody>
      </p:sp>
      <p:sp>
        <p:nvSpPr>
          <p:cNvPr id="285" name="Google Shape;285;p30"/>
          <p:cNvSpPr txBox="1">
            <a:spLocks noGrp="1"/>
          </p:cNvSpPr>
          <p:nvPr>
            <p:ph type="title" idx="2"/>
          </p:nvPr>
        </p:nvSpPr>
        <p:spPr>
          <a:xfrm>
            <a:off x="1399375" y="2588200"/>
            <a:ext cx="5082000" cy="2324100"/>
          </a:xfrm>
          <a:prstGeom prst="rect">
            <a:avLst/>
          </a:prstGeom>
        </p:spPr>
        <p:txBody>
          <a:bodyPr spcFirstLastPara="1" wrap="square" lIns="91425" tIns="91425" rIns="91425" bIns="91425" anchor="b" anchorCtr="0">
            <a:spAutoFit/>
          </a:bodyPr>
          <a:lstStyle>
            <a:lvl1pPr lvl="0">
              <a:spcBef>
                <a:spcPts val="0"/>
              </a:spcBef>
              <a:spcAft>
                <a:spcPts val="0"/>
              </a:spcAft>
              <a:buClr>
                <a:schemeClr val="lt1"/>
              </a:buClr>
              <a:buSzPts val="3600"/>
              <a:buFont typeface="Poppi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6" name="Google Shape;286;p30"/>
          <p:cNvSpPr txBox="1">
            <a:spLocks noGrp="1"/>
          </p:cNvSpPr>
          <p:nvPr>
            <p:ph type="subTitle" idx="1"/>
          </p:nvPr>
        </p:nvSpPr>
        <p:spPr>
          <a:xfrm>
            <a:off x="6561925" y="3856500"/>
            <a:ext cx="1835100" cy="440100"/>
          </a:xfrm>
          <a:prstGeom prst="rect">
            <a:avLst/>
          </a:prstGeom>
        </p:spPr>
        <p:txBody>
          <a:bodyPr spcFirstLastPara="1" wrap="square" lIns="0" tIns="91425" rIns="91425" bIns="91425" anchor="t" anchorCtr="0">
            <a:noAutofit/>
          </a:bodyPr>
          <a:lstStyle>
            <a:lvl1pPr lvl="0">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9pPr>
          </a:lstStyle>
          <a:p>
            <a:endParaRPr/>
          </a:p>
        </p:txBody>
      </p:sp>
      <p:sp>
        <p:nvSpPr>
          <p:cNvPr id="287" name="Google Shape;287;p30"/>
          <p:cNvSpPr txBox="1">
            <a:spLocks noGrp="1"/>
          </p:cNvSpPr>
          <p:nvPr>
            <p:ph type="title" idx="3"/>
          </p:nvPr>
        </p:nvSpPr>
        <p:spPr>
          <a:xfrm>
            <a:off x="1453924" y="228600"/>
            <a:ext cx="6236100" cy="567600"/>
          </a:xfrm>
          <a:prstGeom prst="rect">
            <a:avLst/>
          </a:prstGeom>
        </p:spPr>
        <p:txBody>
          <a:bodyPr spcFirstLastPara="1" wrap="square" lIns="91425" tIns="0" rIns="91425" bIns="0" anchor="t" anchorCtr="0">
            <a:spAutoFit/>
          </a:bodyPr>
          <a:lstStyle>
            <a:lvl1pPr lvl="0">
              <a:lnSpc>
                <a:spcPct val="85000"/>
              </a:lnSpc>
              <a:spcBef>
                <a:spcPts val="0"/>
              </a:spcBef>
              <a:spcAft>
                <a:spcPts val="0"/>
              </a:spcAft>
              <a:buNone/>
              <a:defRPr sz="36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cxnSp>
        <p:nvCxnSpPr>
          <p:cNvPr id="288" name="Google Shape;288;p30"/>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289" name="Google Shape;289;p30"/>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sp>
        <p:nvSpPr>
          <p:cNvPr id="290" name="Google Shape;290;p30"/>
          <p:cNvSpPr>
            <a:spLocks noGrp="1"/>
          </p:cNvSpPr>
          <p:nvPr>
            <p:ph type="pic" idx="4"/>
          </p:nvPr>
        </p:nvSpPr>
        <p:spPr>
          <a:xfrm>
            <a:off x="7756200" y="2584025"/>
            <a:ext cx="1263600" cy="12726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body and image - Alt 2">
  <p:cSld name="CUSTOM_9">
    <p:spTree>
      <p:nvGrpSpPr>
        <p:cNvPr id="1" name="Shape 291"/>
        <p:cNvGrpSpPr/>
        <p:nvPr/>
      </p:nvGrpSpPr>
      <p:grpSpPr>
        <a:xfrm>
          <a:off x="0" y="0"/>
          <a:ext cx="0" cy="0"/>
          <a:chOff x="0" y="0"/>
          <a:chExt cx="0" cy="0"/>
        </a:xfrm>
      </p:grpSpPr>
      <p:sp>
        <p:nvSpPr>
          <p:cNvPr id="292" name="Google Shape;292;p31"/>
          <p:cNvSpPr txBox="1"/>
          <p:nvPr/>
        </p:nvSpPr>
        <p:spPr>
          <a:xfrm>
            <a:off x="7752138" y="1291375"/>
            <a:ext cx="1270500" cy="12903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dk1"/>
              </a:solidFill>
              <a:latin typeface="Poppins"/>
              <a:ea typeface="Poppins"/>
              <a:cs typeface="Poppins"/>
              <a:sym typeface="Poppins"/>
            </a:endParaRPr>
          </a:p>
        </p:txBody>
      </p:sp>
      <p:sp>
        <p:nvSpPr>
          <p:cNvPr id="293" name="Google Shape;293;p31"/>
          <p:cNvSpPr>
            <a:spLocks noGrp="1"/>
          </p:cNvSpPr>
          <p:nvPr>
            <p:ph type="pic" idx="2"/>
          </p:nvPr>
        </p:nvSpPr>
        <p:spPr>
          <a:xfrm>
            <a:off x="7977750" y="1495975"/>
            <a:ext cx="819300" cy="881100"/>
          </a:xfrm>
          <a:prstGeom prst="rect">
            <a:avLst/>
          </a:prstGeom>
          <a:noFill/>
          <a:ln>
            <a:noFill/>
          </a:ln>
        </p:spPr>
      </p:sp>
      <p:sp>
        <p:nvSpPr>
          <p:cNvPr id="294" name="Google Shape;294;p31"/>
          <p:cNvSpPr>
            <a:spLocks noGrp="1"/>
          </p:cNvSpPr>
          <p:nvPr>
            <p:ph type="pic" idx="3"/>
          </p:nvPr>
        </p:nvSpPr>
        <p:spPr>
          <a:xfrm>
            <a:off x="5219025" y="1297000"/>
            <a:ext cx="2528100" cy="3847500"/>
          </a:xfrm>
          <a:prstGeom prst="rect">
            <a:avLst/>
          </a:prstGeom>
          <a:noFill/>
          <a:ln>
            <a:noFill/>
          </a:ln>
        </p:spPr>
      </p:sp>
      <p:sp>
        <p:nvSpPr>
          <p:cNvPr id="295" name="Google Shape;295;p31"/>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96" name="Google Shape;296;p31"/>
          <p:cNvSpPr txBox="1">
            <a:spLocks noGrp="1"/>
          </p:cNvSpPr>
          <p:nvPr>
            <p:ph type="title"/>
          </p:nvPr>
        </p:nvSpPr>
        <p:spPr>
          <a:xfrm>
            <a:off x="1453924" y="228600"/>
            <a:ext cx="6149400" cy="567600"/>
          </a:xfrm>
          <a:prstGeom prst="rect">
            <a:avLst/>
          </a:prstGeom>
        </p:spPr>
        <p:txBody>
          <a:bodyPr spcFirstLastPara="1" wrap="square" lIns="91425" tIns="0" rIns="91425" bIns="0" anchor="t" anchorCtr="0">
            <a:spAutoFit/>
          </a:bodyPr>
          <a:lstStyle>
            <a:lvl1pPr lvl="0">
              <a:lnSpc>
                <a:spcPct val="85000"/>
              </a:lnSpc>
              <a:spcBef>
                <a:spcPts val="0"/>
              </a:spcBef>
              <a:spcAft>
                <a:spcPts val="0"/>
              </a:spcAft>
              <a:buNone/>
              <a:defRPr sz="36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297" name="Google Shape;297;p31"/>
          <p:cNvSpPr txBox="1">
            <a:spLocks noGrp="1"/>
          </p:cNvSpPr>
          <p:nvPr>
            <p:ph type="title" idx="4"/>
          </p:nvPr>
        </p:nvSpPr>
        <p:spPr>
          <a:xfrm>
            <a:off x="419575" y="449550"/>
            <a:ext cx="689100" cy="393600"/>
          </a:xfrm>
          <a:prstGeom prst="rect">
            <a:avLst/>
          </a:prstGeom>
        </p:spPr>
        <p:txBody>
          <a:bodyPr spcFirstLastPara="1" wrap="square" lIns="91425" tIns="91425" rIns="91425" bIns="91425" anchor="ctr" anchorCtr="0">
            <a:spAutoFit/>
          </a:bodyPr>
          <a:lstStyle>
            <a:lvl1pPr lvl="0" algn="ctr">
              <a:spcBef>
                <a:spcPts val="0"/>
              </a:spcBef>
              <a:spcAft>
                <a:spcPts val="0"/>
              </a:spcAft>
              <a:buClr>
                <a:schemeClr val="lt1"/>
              </a:buClr>
              <a:buSzPts val="1400"/>
              <a:buFont typeface="Instrument Sans"/>
              <a:buNone/>
              <a:defRPr>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cxnSp>
        <p:nvCxnSpPr>
          <p:cNvPr id="298" name="Google Shape;298;p31"/>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299" name="Google Shape;299;p31"/>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sp>
        <p:nvSpPr>
          <p:cNvPr id="300" name="Google Shape;300;p31"/>
          <p:cNvSpPr txBox="1">
            <a:spLocks noGrp="1"/>
          </p:cNvSpPr>
          <p:nvPr>
            <p:ph type="subTitle" idx="1"/>
          </p:nvPr>
        </p:nvSpPr>
        <p:spPr>
          <a:xfrm>
            <a:off x="1399375" y="3303325"/>
            <a:ext cx="3813000" cy="440100"/>
          </a:xfrm>
          <a:prstGeom prst="rect">
            <a:avLst/>
          </a:prstGeom>
        </p:spPr>
        <p:txBody>
          <a:bodyPr spcFirstLastPara="1" wrap="square" lIns="182875" tIns="91425" rIns="91425" bIns="91425" anchor="t" anchorCtr="0">
            <a:noAutofit/>
          </a:bodyPr>
          <a:lstStyle>
            <a:lvl1pPr lvl="0">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9pPr>
          </a:lstStyle>
          <a:p>
            <a:endParaRPr/>
          </a:p>
        </p:txBody>
      </p:sp>
      <p:sp>
        <p:nvSpPr>
          <p:cNvPr id="301" name="Google Shape;301;p31"/>
          <p:cNvSpPr txBox="1">
            <a:spLocks noGrp="1"/>
          </p:cNvSpPr>
          <p:nvPr>
            <p:ph type="subTitle" idx="5"/>
          </p:nvPr>
        </p:nvSpPr>
        <p:spPr>
          <a:xfrm>
            <a:off x="1399375" y="2581675"/>
            <a:ext cx="3813000" cy="440100"/>
          </a:xfrm>
          <a:prstGeom prst="rect">
            <a:avLst/>
          </a:prstGeom>
        </p:spPr>
        <p:txBody>
          <a:bodyPr spcFirstLastPara="1" wrap="square" lIns="182875" tIns="182875" rIns="91425" bIns="91425" anchor="t" anchorCtr="0">
            <a:noAutofit/>
          </a:bodyPr>
          <a:lstStyle>
            <a:lvl1pPr lvl="0">
              <a:spcBef>
                <a:spcPts val="0"/>
              </a:spcBef>
              <a:spcAft>
                <a:spcPts val="0"/>
              </a:spcAft>
              <a:buNone/>
              <a:defRPr>
                <a:latin typeface="Instrument Sans"/>
                <a:ea typeface="Instrument Sans"/>
                <a:cs typeface="Instrument Sans"/>
                <a:sym typeface="Instrument Sans"/>
              </a:defRPr>
            </a:lvl1pPr>
            <a:lvl2pPr lvl="1">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000"/>
              <a:buFont typeface="Instrument Sans"/>
              <a:buNone/>
              <a:defRPr sz="1000">
                <a:solidFill>
                  <a:schemeClr val="lt1"/>
                </a:solidFill>
                <a:latin typeface="Instrument Sans"/>
                <a:ea typeface="Instrument Sans"/>
                <a:cs typeface="Instrument Sans"/>
                <a:sym typeface="Instrument Sans"/>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Four item comparison and image">
  <p:cSld name="CUSTOM_4">
    <p:spTree>
      <p:nvGrpSpPr>
        <p:cNvPr id="1" name="Shape 302"/>
        <p:cNvGrpSpPr/>
        <p:nvPr/>
      </p:nvGrpSpPr>
      <p:grpSpPr>
        <a:xfrm>
          <a:off x="0" y="0"/>
          <a:ext cx="0" cy="0"/>
          <a:chOff x="0" y="0"/>
          <a:chExt cx="0" cy="0"/>
        </a:xfrm>
      </p:grpSpPr>
      <p:sp>
        <p:nvSpPr>
          <p:cNvPr id="303" name="Google Shape;303;p32"/>
          <p:cNvSpPr txBox="1">
            <a:spLocks noGrp="1"/>
          </p:cNvSpPr>
          <p:nvPr>
            <p:ph type="subTitle" idx="1"/>
          </p:nvPr>
        </p:nvSpPr>
        <p:spPr>
          <a:xfrm>
            <a:off x="6486300" y="2590550"/>
            <a:ext cx="2540700" cy="344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Instrument Sans"/>
              <a:buNone/>
              <a:defRPr>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04" name="Google Shape;304;p32"/>
          <p:cNvSpPr txBox="1">
            <a:spLocks noGrp="1"/>
          </p:cNvSpPr>
          <p:nvPr>
            <p:ph type="title"/>
          </p:nvPr>
        </p:nvSpPr>
        <p:spPr>
          <a:xfrm>
            <a:off x="6486300" y="3039200"/>
            <a:ext cx="2540700" cy="1185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1000"/>
              <a:buFont typeface="Instrument Sans"/>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05" name="Google Shape;305;p32"/>
          <p:cNvSpPr txBox="1">
            <a:spLocks noGrp="1"/>
          </p:cNvSpPr>
          <p:nvPr>
            <p:ph type="subTitle" idx="2"/>
          </p:nvPr>
        </p:nvSpPr>
        <p:spPr>
          <a:xfrm>
            <a:off x="3939525" y="2583850"/>
            <a:ext cx="2540700" cy="344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Instrument Sans"/>
              <a:buNone/>
              <a:defRPr>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06" name="Google Shape;306;p32"/>
          <p:cNvSpPr txBox="1">
            <a:spLocks noGrp="1"/>
          </p:cNvSpPr>
          <p:nvPr>
            <p:ph type="title" idx="3"/>
          </p:nvPr>
        </p:nvSpPr>
        <p:spPr>
          <a:xfrm>
            <a:off x="3942875" y="3039200"/>
            <a:ext cx="2540700" cy="1185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1000"/>
              <a:buFont typeface="Instrument Sans"/>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07" name="Google Shape;307;p32"/>
          <p:cNvSpPr txBox="1">
            <a:spLocks noGrp="1"/>
          </p:cNvSpPr>
          <p:nvPr>
            <p:ph type="subTitle" idx="4"/>
          </p:nvPr>
        </p:nvSpPr>
        <p:spPr>
          <a:xfrm>
            <a:off x="136200" y="1289875"/>
            <a:ext cx="3810600" cy="532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400"/>
              <a:buFont typeface="Instrument Sans"/>
              <a:buNone/>
              <a:defRPr sz="2400">
                <a:latin typeface="Instrument Sans"/>
                <a:ea typeface="Instrument Sans"/>
                <a:cs typeface="Instrument Sans"/>
                <a:sym typeface="Instrument Sans"/>
              </a:defRPr>
            </a:lvl1pPr>
            <a:lvl2pPr lvl="1">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9pPr>
          </a:lstStyle>
          <a:p>
            <a:endParaRPr/>
          </a:p>
        </p:txBody>
      </p:sp>
      <p:sp>
        <p:nvSpPr>
          <p:cNvPr id="308" name="Google Shape;308;p32"/>
          <p:cNvSpPr txBox="1">
            <a:spLocks noGrp="1"/>
          </p:cNvSpPr>
          <p:nvPr>
            <p:ph type="title" idx="5"/>
          </p:nvPr>
        </p:nvSpPr>
        <p:spPr>
          <a:xfrm>
            <a:off x="136200" y="1822150"/>
            <a:ext cx="3810600" cy="11856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Clr>
                <a:schemeClr val="lt1"/>
              </a:buClr>
              <a:buSzPts val="1400"/>
              <a:buFont typeface="Instrument Sans"/>
              <a:buNone/>
              <a:defRPr sz="14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09" name="Google Shape;309;p32"/>
          <p:cNvSpPr>
            <a:spLocks noGrp="1"/>
          </p:cNvSpPr>
          <p:nvPr>
            <p:ph type="pic" idx="6"/>
          </p:nvPr>
        </p:nvSpPr>
        <p:spPr>
          <a:xfrm>
            <a:off x="133925" y="0"/>
            <a:ext cx="1260300" cy="1286400"/>
          </a:xfrm>
          <a:prstGeom prst="rect">
            <a:avLst/>
          </a:prstGeom>
          <a:noFill/>
          <a:ln>
            <a:noFill/>
          </a:ln>
        </p:spPr>
      </p:sp>
      <p:sp>
        <p:nvSpPr>
          <p:cNvPr id="310" name="Google Shape;310;p32"/>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11" name="Google Shape;311;p32"/>
          <p:cNvSpPr txBox="1">
            <a:spLocks noGrp="1"/>
          </p:cNvSpPr>
          <p:nvPr>
            <p:ph type="subTitle" idx="7"/>
          </p:nvPr>
        </p:nvSpPr>
        <p:spPr>
          <a:xfrm>
            <a:off x="3940875" y="228600"/>
            <a:ext cx="2540700" cy="344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Instrument Sans"/>
              <a:buNone/>
              <a:defRPr>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12" name="Google Shape;312;p32"/>
          <p:cNvSpPr txBox="1">
            <a:spLocks noGrp="1"/>
          </p:cNvSpPr>
          <p:nvPr>
            <p:ph type="title" idx="8"/>
          </p:nvPr>
        </p:nvSpPr>
        <p:spPr>
          <a:xfrm>
            <a:off x="3940875" y="677250"/>
            <a:ext cx="2540700" cy="1185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1000"/>
              <a:buFont typeface="Instrument Sans"/>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13" name="Google Shape;313;p32"/>
          <p:cNvSpPr txBox="1">
            <a:spLocks noGrp="1"/>
          </p:cNvSpPr>
          <p:nvPr>
            <p:ph type="subTitle" idx="9"/>
          </p:nvPr>
        </p:nvSpPr>
        <p:spPr>
          <a:xfrm>
            <a:off x="6481000" y="228600"/>
            <a:ext cx="2540700" cy="344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Instrument Sans"/>
              <a:buNone/>
              <a:defRPr>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14" name="Google Shape;314;p32"/>
          <p:cNvSpPr txBox="1">
            <a:spLocks noGrp="1"/>
          </p:cNvSpPr>
          <p:nvPr>
            <p:ph type="title" idx="13"/>
          </p:nvPr>
        </p:nvSpPr>
        <p:spPr>
          <a:xfrm>
            <a:off x="6481000" y="677250"/>
            <a:ext cx="2540700" cy="1185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1000"/>
              <a:buFont typeface="Instrument Sans"/>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hree storyboards - Alt 2 1">
  <p:cSld name="CUSTOM_5">
    <p:spTree>
      <p:nvGrpSpPr>
        <p:cNvPr id="1" name="Shape 315"/>
        <p:cNvGrpSpPr/>
        <p:nvPr/>
      </p:nvGrpSpPr>
      <p:grpSpPr>
        <a:xfrm>
          <a:off x="0" y="0"/>
          <a:ext cx="0" cy="0"/>
          <a:chOff x="0" y="0"/>
          <a:chExt cx="0" cy="0"/>
        </a:xfrm>
      </p:grpSpPr>
      <p:sp>
        <p:nvSpPr>
          <p:cNvPr id="316" name="Google Shape;316;p33"/>
          <p:cNvSpPr txBox="1">
            <a:spLocks noGrp="1"/>
          </p:cNvSpPr>
          <p:nvPr>
            <p:ph type="body" idx="1"/>
          </p:nvPr>
        </p:nvSpPr>
        <p:spPr>
          <a:xfrm>
            <a:off x="285488" y="2569932"/>
            <a:ext cx="2385000" cy="1956600"/>
          </a:xfrm>
          <a:prstGeom prst="rect">
            <a:avLst/>
          </a:prstGeom>
        </p:spPr>
        <p:txBody>
          <a:bodyPr spcFirstLastPara="1" wrap="square" lIns="0" tIns="91425"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pic>
        <p:nvPicPr>
          <p:cNvPr id="317" name="Google Shape;317;p33"/>
          <p:cNvPicPr preferRelativeResize="0"/>
          <p:nvPr/>
        </p:nvPicPr>
        <p:blipFill rotWithShape="1">
          <a:blip r:embed="rId2">
            <a:alphaModFix/>
          </a:blip>
          <a:srcRect t="73622" r="30109"/>
          <a:stretch/>
        </p:blipFill>
        <p:spPr>
          <a:xfrm rot="10800000">
            <a:off x="133300" y="4683125"/>
            <a:ext cx="2159200" cy="458401"/>
          </a:xfrm>
          <a:prstGeom prst="rect">
            <a:avLst/>
          </a:prstGeom>
          <a:gradFill>
            <a:gsLst>
              <a:gs pos="0">
                <a:srgbClr val="808978"/>
              </a:gs>
              <a:gs pos="0">
                <a:schemeClr val="accent4"/>
              </a:gs>
              <a:gs pos="49000">
                <a:schemeClr val="dk1"/>
              </a:gs>
              <a:gs pos="100000">
                <a:schemeClr val="dk1"/>
              </a:gs>
            </a:gsLst>
            <a:path path="circle">
              <a:fillToRect l="50000" t="50000" r="50000" b="50000"/>
            </a:path>
            <a:tileRect/>
          </a:gradFill>
          <a:ln>
            <a:noFill/>
          </a:ln>
        </p:spPr>
      </p:pic>
      <p:cxnSp>
        <p:nvCxnSpPr>
          <p:cNvPr id="318" name="Google Shape;318;p33"/>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319" name="Google Shape;319;p33"/>
          <p:cNvCxnSpPr/>
          <p:nvPr/>
        </p:nvCxnSpPr>
        <p:spPr>
          <a:xfrm>
            <a:off x="9023250" y="-600"/>
            <a:ext cx="0" cy="5144700"/>
          </a:xfrm>
          <a:prstGeom prst="straightConnector1">
            <a:avLst/>
          </a:prstGeom>
          <a:noFill/>
          <a:ln w="9525" cap="flat" cmpd="sng">
            <a:solidFill>
              <a:schemeClr val="dk2"/>
            </a:solidFill>
            <a:prstDash val="solid"/>
            <a:round/>
            <a:headEnd type="none" w="med" len="med"/>
            <a:tailEnd type="none" w="med" len="med"/>
          </a:ln>
        </p:spPr>
      </p:cxnSp>
      <p:sp>
        <p:nvSpPr>
          <p:cNvPr id="320" name="Google Shape;320;p33"/>
          <p:cNvSpPr txBox="1">
            <a:spLocks noGrp="1"/>
          </p:cNvSpPr>
          <p:nvPr>
            <p:ph type="body" idx="2"/>
          </p:nvPr>
        </p:nvSpPr>
        <p:spPr>
          <a:xfrm>
            <a:off x="2827113" y="2569931"/>
            <a:ext cx="2385000" cy="1956600"/>
          </a:xfrm>
          <a:prstGeom prst="rect">
            <a:avLst/>
          </a:prstGeom>
        </p:spPr>
        <p:txBody>
          <a:bodyPr spcFirstLastPara="1" wrap="square" lIns="0" tIns="91425" rIns="91425" bIns="91425" anchor="t" anchorCtr="0">
            <a:noAutofit/>
          </a:bodyPr>
          <a:lstStyle>
            <a:lvl1pPr marL="457200" lvl="0" indent="-292100">
              <a:spcBef>
                <a:spcPts val="0"/>
              </a:spcBef>
              <a:spcAft>
                <a:spcPts val="0"/>
              </a:spcAft>
              <a:buSzPts val="1000"/>
              <a:buFont typeface="Instrument Sans"/>
              <a:buChar char="●"/>
              <a:defRPr/>
            </a:lvl1pPr>
            <a:lvl2pPr marL="914400" lvl="1" indent="-292100">
              <a:spcBef>
                <a:spcPts val="0"/>
              </a:spcBef>
              <a:spcAft>
                <a:spcPts val="0"/>
              </a:spcAft>
              <a:buSzPts val="1000"/>
              <a:buFont typeface="Instrument Sans"/>
              <a:buChar char="○"/>
              <a:defRPr/>
            </a:lvl2pPr>
            <a:lvl3pPr marL="1371600" lvl="2" indent="-292100">
              <a:spcBef>
                <a:spcPts val="0"/>
              </a:spcBef>
              <a:spcAft>
                <a:spcPts val="0"/>
              </a:spcAft>
              <a:buSzPts val="1000"/>
              <a:buFont typeface="Instrument Sans"/>
              <a:buChar char="■"/>
              <a:defRPr/>
            </a:lvl3pPr>
            <a:lvl4pPr marL="1828800" lvl="3" indent="-292100">
              <a:spcBef>
                <a:spcPts val="0"/>
              </a:spcBef>
              <a:spcAft>
                <a:spcPts val="0"/>
              </a:spcAft>
              <a:buSzPts val="1000"/>
              <a:buFont typeface="Instrument Sans"/>
              <a:buChar char="●"/>
              <a:defRPr/>
            </a:lvl4pPr>
            <a:lvl5pPr marL="2286000" lvl="4" indent="-292100">
              <a:spcBef>
                <a:spcPts val="0"/>
              </a:spcBef>
              <a:spcAft>
                <a:spcPts val="0"/>
              </a:spcAft>
              <a:buSzPts val="1000"/>
              <a:buFont typeface="Instrument Sans"/>
              <a:buChar char="○"/>
              <a:defRPr/>
            </a:lvl5pPr>
            <a:lvl6pPr marL="2743200" lvl="5" indent="-292100">
              <a:spcBef>
                <a:spcPts val="0"/>
              </a:spcBef>
              <a:spcAft>
                <a:spcPts val="0"/>
              </a:spcAft>
              <a:buSzPts val="1000"/>
              <a:buFont typeface="Instrument Sans"/>
              <a:buChar char="■"/>
              <a:defRPr/>
            </a:lvl6pPr>
            <a:lvl7pPr marL="3200400" lvl="6" indent="-292100">
              <a:spcBef>
                <a:spcPts val="0"/>
              </a:spcBef>
              <a:spcAft>
                <a:spcPts val="0"/>
              </a:spcAft>
              <a:buSzPts val="1000"/>
              <a:buFont typeface="Instrument Sans"/>
              <a:buChar char="●"/>
              <a:defRPr/>
            </a:lvl7pPr>
            <a:lvl8pPr marL="3657600" lvl="7" indent="-292100">
              <a:spcBef>
                <a:spcPts val="0"/>
              </a:spcBef>
              <a:spcAft>
                <a:spcPts val="0"/>
              </a:spcAft>
              <a:buSzPts val="1000"/>
              <a:buFont typeface="Instrument Sans"/>
              <a:buChar char="○"/>
              <a:defRPr/>
            </a:lvl8pPr>
            <a:lvl9pPr marL="4114800" lvl="8" indent="-292100">
              <a:spcBef>
                <a:spcPts val="0"/>
              </a:spcBef>
              <a:spcAft>
                <a:spcPts val="0"/>
              </a:spcAft>
              <a:buSzPts val="1000"/>
              <a:buFont typeface="Instrument Sans"/>
              <a:buChar char="■"/>
              <a:defRPr/>
            </a:lvl9pPr>
          </a:lstStyle>
          <a:p>
            <a:endParaRPr/>
          </a:p>
        </p:txBody>
      </p:sp>
      <p:sp>
        <p:nvSpPr>
          <p:cNvPr id="321" name="Google Shape;321;p33"/>
          <p:cNvSpPr txBox="1">
            <a:spLocks noGrp="1"/>
          </p:cNvSpPr>
          <p:nvPr>
            <p:ph type="body" idx="3"/>
          </p:nvPr>
        </p:nvSpPr>
        <p:spPr>
          <a:xfrm>
            <a:off x="5368750" y="2579750"/>
            <a:ext cx="2378400" cy="1946700"/>
          </a:xfrm>
          <a:prstGeom prst="rect">
            <a:avLst/>
          </a:prstGeom>
        </p:spPr>
        <p:txBody>
          <a:bodyPr spcFirstLastPara="1" wrap="square" lIns="0" tIns="91425"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322" name="Google Shape;322;p33"/>
          <p:cNvSpPr>
            <a:spLocks noGrp="1"/>
          </p:cNvSpPr>
          <p:nvPr>
            <p:ph type="pic" idx="4"/>
          </p:nvPr>
        </p:nvSpPr>
        <p:spPr>
          <a:xfrm>
            <a:off x="7752125" y="2584175"/>
            <a:ext cx="1266600" cy="2093700"/>
          </a:xfrm>
          <a:prstGeom prst="rect">
            <a:avLst/>
          </a:prstGeom>
          <a:noFill/>
          <a:ln>
            <a:noFill/>
          </a:ln>
        </p:spPr>
      </p:sp>
      <p:sp>
        <p:nvSpPr>
          <p:cNvPr id="323" name="Google Shape;323;p33"/>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24" name="Google Shape;324;p33"/>
          <p:cNvSpPr txBox="1">
            <a:spLocks noGrp="1"/>
          </p:cNvSpPr>
          <p:nvPr>
            <p:ph type="subTitle" idx="5"/>
          </p:nvPr>
        </p:nvSpPr>
        <p:spPr>
          <a:xfrm>
            <a:off x="285488" y="1897000"/>
            <a:ext cx="2385000" cy="449100"/>
          </a:xfrm>
          <a:prstGeom prst="rect">
            <a:avLst/>
          </a:prstGeom>
        </p:spPr>
        <p:txBody>
          <a:bodyPr spcFirstLastPara="1" wrap="square" lIns="0" tIns="0" rIns="0" bIns="0"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325" name="Google Shape;325;p33"/>
          <p:cNvSpPr txBox="1">
            <a:spLocks noGrp="1"/>
          </p:cNvSpPr>
          <p:nvPr>
            <p:ph type="subTitle" idx="6"/>
          </p:nvPr>
        </p:nvSpPr>
        <p:spPr>
          <a:xfrm>
            <a:off x="2827113" y="1897000"/>
            <a:ext cx="2385000" cy="449100"/>
          </a:xfrm>
          <a:prstGeom prst="rect">
            <a:avLst/>
          </a:prstGeom>
        </p:spPr>
        <p:txBody>
          <a:bodyPr spcFirstLastPara="1" wrap="square" lIns="0" tIns="0" rIns="0" bIns="0"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326" name="Google Shape;326;p33"/>
          <p:cNvSpPr txBox="1">
            <a:spLocks noGrp="1"/>
          </p:cNvSpPr>
          <p:nvPr>
            <p:ph type="subTitle" idx="7"/>
          </p:nvPr>
        </p:nvSpPr>
        <p:spPr>
          <a:xfrm>
            <a:off x="5368738" y="1897000"/>
            <a:ext cx="2385000" cy="449100"/>
          </a:xfrm>
          <a:prstGeom prst="rect">
            <a:avLst/>
          </a:prstGeom>
        </p:spPr>
        <p:txBody>
          <a:bodyPr spcFirstLastPara="1" wrap="square" lIns="0" tIns="0" rIns="0" bIns="0"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327" name="Google Shape;327;p33"/>
          <p:cNvSpPr txBox="1">
            <a:spLocks noGrp="1"/>
          </p:cNvSpPr>
          <p:nvPr>
            <p:ph type="subTitle" idx="8"/>
          </p:nvPr>
        </p:nvSpPr>
        <p:spPr>
          <a:xfrm>
            <a:off x="407700" y="1388800"/>
            <a:ext cx="1162500" cy="334800"/>
          </a:xfrm>
          <a:prstGeom prst="rect">
            <a:avLst/>
          </a:prstGeom>
        </p:spPr>
        <p:txBody>
          <a:bodyPr spcFirstLastPara="1" wrap="square" lIns="0" tIns="0" rIns="0" bIns="0" anchor="t" anchorCtr="0">
            <a:noAutofit/>
          </a:bodyPr>
          <a:lstStyle>
            <a:lvl1pPr lvl="0">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9pPr>
          </a:lstStyle>
          <a:p>
            <a:endParaRPr/>
          </a:p>
        </p:txBody>
      </p:sp>
      <p:sp>
        <p:nvSpPr>
          <p:cNvPr id="328" name="Google Shape;328;p33"/>
          <p:cNvSpPr txBox="1">
            <a:spLocks noGrp="1"/>
          </p:cNvSpPr>
          <p:nvPr>
            <p:ph type="subTitle" idx="9"/>
          </p:nvPr>
        </p:nvSpPr>
        <p:spPr>
          <a:xfrm>
            <a:off x="2952363" y="1399625"/>
            <a:ext cx="1162500" cy="334800"/>
          </a:xfrm>
          <a:prstGeom prst="rect">
            <a:avLst/>
          </a:prstGeom>
        </p:spPr>
        <p:txBody>
          <a:bodyPr spcFirstLastPara="1" wrap="square" lIns="0" tIns="0" rIns="0" bIns="0" anchor="t" anchorCtr="0">
            <a:noAutofit/>
          </a:bodyPr>
          <a:lstStyle>
            <a:lvl1pPr lvl="0">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9pPr>
          </a:lstStyle>
          <a:p>
            <a:endParaRPr/>
          </a:p>
        </p:txBody>
      </p:sp>
      <p:sp>
        <p:nvSpPr>
          <p:cNvPr id="329" name="Google Shape;329;p33"/>
          <p:cNvSpPr txBox="1">
            <a:spLocks noGrp="1"/>
          </p:cNvSpPr>
          <p:nvPr>
            <p:ph type="subTitle" idx="13"/>
          </p:nvPr>
        </p:nvSpPr>
        <p:spPr>
          <a:xfrm>
            <a:off x="5497038" y="1399625"/>
            <a:ext cx="1162500" cy="334800"/>
          </a:xfrm>
          <a:prstGeom prst="rect">
            <a:avLst/>
          </a:prstGeom>
        </p:spPr>
        <p:txBody>
          <a:bodyPr spcFirstLastPara="1" wrap="square" lIns="0" tIns="0" rIns="0" bIns="0" anchor="t" anchorCtr="0">
            <a:noAutofit/>
          </a:bodyPr>
          <a:lstStyle>
            <a:lvl1pPr lvl="0">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000"/>
              <a:buFont typeface="Instrument Sans"/>
              <a:buNone/>
              <a:defRPr sz="1000">
                <a:solidFill>
                  <a:schemeClr val="accent6"/>
                </a:solidFill>
                <a:latin typeface="Instrument Sans"/>
                <a:ea typeface="Instrument Sans"/>
                <a:cs typeface="Instrument Sans"/>
                <a:sym typeface="Instrument Sans"/>
              </a:defRPr>
            </a:lvl9pPr>
          </a:lstStyle>
          <a:p>
            <a:endParaRPr/>
          </a:p>
        </p:txBody>
      </p:sp>
      <p:sp>
        <p:nvSpPr>
          <p:cNvPr id="330" name="Google Shape;330;p33"/>
          <p:cNvSpPr txBox="1">
            <a:spLocks noGrp="1"/>
          </p:cNvSpPr>
          <p:nvPr>
            <p:ph type="title"/>
          </p:nvPr>
        </p:nvSpPr>
        <p:spPr>
          <a:xfrm>
            <a:off x="139700" y="228600"/>
            <a:ext cx="5242500" cy="609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2pPr>
            <a:lvl3pPr lvl="2">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3pPr>
            <a:lvl4pPr lvl="3">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4pPr>
            <a:lvl5pPr lvl="4">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5pPr>
            <a:lvl6pPr lvl="5">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6pPr>
            <a:lvl7pPr lvl="6">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7pPr>
            <a:lvl8pPr lvl="7">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8pPr>
            <a:lvl9pPr lvl="8">
              <a:spcBef>
                <a:spcPts val="0"/>
              </a:spcBef>
              <a:spcAft>
                <a:spcPts val="0"/>
              </a:spcAft>
              <a:buClr>
                <a:schemeClr val="lt1"/>
              </a:buClr>
              <a:buSzPts val="2400"/>
              <a:buFont typeface="Poppins"/>
              <a:buNone/>
              <a:defRPr sz="2400">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ersona">
  <p:cSld name="CUSTOM_6">
    <p:spTree>
      <p:nvGrpSpPr>
        <p:cNvPr id="1" name="Shape 331"/>
        <p:cNvGrpSpPr/>
        <p:nvPr/>
      </p:nvGrpSpPr>
      <p:grpSpPr>
        <a:xfrm>
          <a:off x="0" y="0"/>
          <a:ext cx="0" cy="0"/>
          <a:chOff x="0" y="0"/>
          <a:chExt cx="0" cy="0"/>
        </a:xfrm>
      </p:grpSpPr>
      <p:sp>
        <p:nvSpPr>
          <p:cNvPr id="332" name="Google Shape;332;p34"/>
          <p:cNvSpPr txBox="1">
            <a:spLocks noGrp="1"/>
          </p:cNvSpPr>
          <p:nvPr>
            <p:ph type="subTitle" idx="1"/>
          </p:nvPr>
        </p:nvSpPr>
        <p:spPr>
          <a:xfrm>
            <a:off x="2679700" y="1295400"/>
            <a:ext cx="3801300" cy="336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a:lvl1pPr>
            <a:lvl2pPr lvl="1">
              <a:spcBef>
                <a:spcPts val="0"/>
              </a:spcBef>
              <a:spcAft>
                <a:spcPts val="0"/>
              </a:spcAft>
              <a:buClr>
                <a:schemeClr val="lt1"/>
              </a:buClr>
              <a:buSzPts val="1400"/>
              <a:buFont typeface="Poppins"/>
              <a:buNone/>
              <a:defRPr>
                <a:solidFill>
                  <a:schemeClr val="lt1"/>
                </a:solidFill>
              </a:defRPr>
            </a:lvl2pPr>
            <a:lvl3pPr lvl="2">
              <a:spcBef>
                <a:spcPts val="0"/>
              </a:spcBef>
              <a:spcAft>
                <a:spcPts val="0"/>
              </a:spcAft>
              <a:buClr>
                <a:schemeClr val="lt1"/>
              </a:buClr>
              <a:buSzPts val="1400"/>
              <a:buFont typeface="Poppins"/>
              <a:buNone/>
              <a:defRPr>
                <a:solidFill>
                  <a:schemeClr val="lt1"/>
                </a:solidFill>
              </a:defRPr>
            </a:lvl3pPr>
            <a:lvl4pPr lvl="3">
              <a:spcBef>
                <a:spcPts val="0"/>
              </a:spcBef>
              <a:spcAft>
                <a:spcPts val="0"/>
              </a:spcAft>
              <a:buClr>
                <a:schemeClr val="lt1"/>
              </a:buClr>
              <a:buSzPts val="1400"/>
              <a:buFont typeface="Poppins"/>
              <a:buNone/>
              <a:defRPr>
                <a:solidFill>
                  <a:schemeClr val="lt1"/>
                </a:solidFill>
              </a:defRPr>
            </a:lvl4pPr>
            <a:lvl5pPr lvl="4">
              <a:spcBef>
                <a:spcPts val="0"/>
              </a:spcBef>
              <a:spcAft>
                <a:spcPts val="0"/>
              </a:spcAft>
              <a:buClr>
                <a:schemeClr val="lt1"/>
              </a:buClr>
              <a:buSzPts val="1400"/>
              <a:buFont typeface="Poppins"/>
              <a:buNone/>
              <a:defRPr>
                <a:solidFill>
                  <a:schemeClr val="lt1"/>
                </a:solidFill>
              </a:defRPr>
            </a:lvl5pPr>
            <a:lvl6pPr lvl="5">
              <a:spcBef>
                <a:spcPts val="0"/>
              </a:spcBef>
              <a:spcAft>
                <a:spcPts val="0"/>
              </a:spcAft>
              <a:buClr>
                <a:schemeClr val="lt1"/>
              </a:buClr>
              <a:buSzPts val="1400"/>
              <a:buFont typeface="Poppins"/>
              <a:buNone/>
              <a:defRPr>
                <a:solidFill>
                  <a:schemeClr val="lt1"/>
                </a:solidFill>
              </a:defRPr>
            </a:lvl6pPr>
            <a:lvl7pPr lvl="6">
              <a:spcBef>
                <a:spcPts val="0"/>
              </a:spcBef>
              <a:spcAft>
                <a:spcPts val="0"/>
              </a:spcAft>
              <a:buClr>
                <a:schemeClr val="lt1"/>
              </a:buClr>
              <a:buSzPts val="1400"/>
              <a:buFont typeface="Poppins"/>
              <a:buNone/>
              <a:defRPr>
                <a:solidFill>
                  <a:schemeClr val="lt1"/>
                </a:solidFill>
              </a:defRPr>
            </a:lvl7pPr>
            <a:lvl8pPr lvl="7">
              <a:spcBef>
                <a:spcPts val="0"/>
              </a:spcBef>
              <a:spcAft>
                <a:spcPts val="0"/>
              </a:spcAft>
              <a:buClr>
                <a:schemeClr val="lt1"/>
              </a:buClr>
              <a:buSzPts val="1400"/>
              <a:buFont typeface="Poppins"/>
              <a:buNone/>
              <a:defRPr>
                <a:solidFill>
                  <a:schemeClr val="lt1"/>
                </a:solidFill>
              </a:defRPr>
            </a:lvl8pPr>
            <a:lvl9pPr lvl="8">
              <a:spcBef>
                <a:spcPts val="0"/>
              </a:spcBef>
              <a:spcAft>
                <a:spcPts val="0"/>
              </a:spcAft>
              <a:buClr>
                <a:schemeClr val="lt1"/>
              </a:buClr>
              <a:buSzPts val="1400"/>
              <a:buFont typeface="Poppins"/>
              <a:buNone/>
              <a:defRPr>
                <a:solidFill>
                  <a:schemeClr val="lt1"/>
                </a:solidFill>
              </a:defRPr>
            </a:lvl9pPr>
          </a:lstStyle>
          <a:p>
            <a:endParaRPr/>
          </a:p>
        </p:txBody>
      </p:sp>
      <p:sp>
        <p:nvSpPr>
          <p:cNvPr id="333" name="Google Shape;333;p34"/>
          <p:cNvSpPr txBox="1">
            <a:spLocks noGrp="1"/>
          </p:cNvSpPr>
          <p:nvPr>
            <p:ph type="body" idx="2"/>
          </p:nvPr>
        </p:nvSpPr>
        <p:spPr>
          <a:xfrm>
            <a:off x="2679700" y="1744013"/>
            <a:ext cx="2533200" cy="8469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334" name="Google Shape;334;p34"/>
          <p:cNvSpPr txBox="1">
            <a:spLocks noGrp="1"/>
          </p:cNvSpPr>
          <p:nvPr>
            <p:ph type="subTitle" idx="3"/>
          </p:nvPr>
        </p:nvSpPr>
        <p:spPr>
          <a:xfrm>
            <a:off x="139700" y="2570150"/>
            <a:ext cx="2525100" cy="336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335" name="Google Shape;335;p34"/>
          <p:cNvSpPr txBox="1">
            <a:spLocks noGrp="1"/>
          </p:cNvSpPr>
          <p:nvPr>
            <p:ph type="body" idx="4"/>
          </p:nvPr>
        </p:nvSpPr>
        <p:spPr>
          <a:xfrm>
            <a:off x="139700" y="3059100"/>
            <a:ext cx="2525100" cy="16245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336" name="Google Shape;336;p34"/>
          <p:cNvSpPr txBox="1">
            <a:spLocks noGrp="1"/>
          </p:cNvSpPr>
          <p:nvPr>
            <p:ph type="subTitle" idx="5"/>
          </p:nvPr>
        </p:nvSpPr>
        <p:spPr>
          <a:xfrm>
            <a:off x="2677600" y="2570150"/>
            <a:ext cx="2525100" cy="336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9pPr>
          </a:lstStyle>
          <a:p>
            <a:endParaRPr/>
          </a:p>
        </p:txBody>
      </p:sp>
      <p:sp>
        <p:nvSpPr>
          <p:cNvPr id="337" name="Google Shape;337;p34"/>
          <p:cNvSpPr txBox="1">
            <a:spLocks noGrp="1"/>
          </p:cNvSpPr>
          <p:nvPr>
            <p:ph type="body" idx="6"/>
          </p:nvPr>
        </p:nvSpPr>
        <p:spPr>
          <a:xfrm>
            <a:off x="2677600" y="3059100"/>
            <a:ext cx="2525100" cy="16245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338" name="Google Shape;338;p34"/>
          <p:cNvSpPr txBox="1">
            <a:spLocks noGrp="1"/>
          </p:cNvSpPr>
          <p:nvPr>
            <p:ph type="subTitle" idx="7"/>
          </p:nvPr>
        </p:nvSpPr>
        <p:spPr>
          <a:xfrm>
            <a:off x="5210575" y="2570150"/>
            <a:ext cx="2525100" cy="336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1200"/>
              <a:buFont typeface="Instrument Sans"/>
              <a:buNone/>
              <a:defRPr sz="1200">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a:endParaRPr/>
          </a:p>
        </p:txBody>
      </p:sp>
      <p:sp>
        <p:nvSpPr>
          <p:cNvPr id="339" name="Google Shape;339;p34"/>
          <p:cNvSpPr txBox="1">
            <a:spLocks noGrp="1"/>
          </p:cNvSpPr>
          <p:nvPr>
            <p:ph type="body" idx="8"/>
          </p:nvPr>
        </p:nvSpPr>
        <p:spPr>
          <a:xfrm>
            <a:off x="5210575" y="3059100"/>
            <a:ext cx="2525100" cy="16245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Clr>
                <a:schemeClr val="accent6"/>
              </a:buClr>
              <a:buSzPts val="1000"/>
              <a:buFont typeface="Instrument Sans"/>
              <a:buChar char="●"/>
              <a:defRPr>
                <a:solidFill>
                  <a:schemeClr val="accent6"/>
                </a:solidFill>
              </a:defRPr>
            </a:lvl1pPr>
            <a:lvl2pPr marL="914400" lvl="1" indent="-292100">
              <a:spcBef>
                <a:spcPts val="0"/>
              </a:spcBef>
              <a:spcAft>
                <a:spcPts val="0"/>
              </a:spcAft>
              <a:buClr>
                <a:schemeClr val="accent6"/>
              </a:buClr>
              <a:buSzPts val="1000"/>
              <a:buFont typeface="Instrument Sans"/>
              <a:buChar char="○"/>
              <a:defRPr>
                <a:solidFill>
                  <a:schemeClr val="accent6"/>
                </a:solidFill>
              </a:defRPr>
            </a:lvl2pPr>
            <a:lvl3pPr marL="1371600" lvl="2" indent="-292100">
              <a:spcBef>
                <a:spcPts val="0"/>
              </a:spcBef>
              <a:spcAft>
                <a:spcPts val="0"/>
              </a:spcAft>
              <a:buClr>
                <a:schemeClr val="accent6"/>
              </a:buClr>
              <a:buSzPts val="1000"/>
              <a:buFont typeface="Instrument Sans"/>
              <a:buChar char="■"/>
              <a:defRPr>
                <a:solidFill>
                  <a:schemeClr val="accent6"/>
                </a:solidFill>
              </a:defRPr>
            </a:lvl3pPr>
            <a:lvl4pPr marL="1828800" lvl="3" indent="-292100">
              <a:spcBef>
                <a:spcPts val="0"/>
              </a:spcBef>
              <a:spcAft>
                <a:spcPts val="0"/>
              </a:spcAft>
              <a:buClr>
                <a:schemeClr val="accent6"/>
              </a:buClr>
              <a:buSzPts val="1000"/>
              <a:buFont typeface="Instrument Sans"/>
              <a:buChar char="●"/>
              <a:defRPr>
                <a:solidFill>
                  <a:schemeClr val="accent6"/>
                </a:solidFill>
              </a:defRPr>
            </a:lvl4pPr>
            <a:lvl5pPr marL="2286000" lvl="4" indent="-292100">
              <a:spcBef>
                <a:spcPts val="0"/>
              </a:spcBef>
              <a:spcAft>
                <a:spcPts val="0"/>
              </a:spcAft>
              <a:buClr>
                <a:schemeClr val="accent6"/>
              </a:buClr>
              <a:buSzPts val="1000"/>
              <a:buFont typeface="Instrument Sans"/>
              <a:buChar char="○"/>
              <a:defRPr>
                <a:solidFill>
                  <a:schemeClr val="accent6"/>
                </a:solidFill>
              </a:defRPr>
            </a:lvl5pPr>
            <a:lvl6pPr marL="2743200" lvl="5" indent="-292100">
              <a:spcBef>
                <a:spcPts val="0"/>
              </a:spcBef>
              <a:spcAft>
                <a:spcPts val="0"/>
              </a:spcAft>
              <a:buClr>
                <a:schemeClr val="accent6"/>
              </a:buClr>
              <a:buSzPts val="1000"/>
              <a:buFont typeface="Instrument Sans"/>
              <a:buChar char="■"/>
              <a:defRPr>
                <a:solidFill>
                  <a:schemeClr val="accent6"/>
                </a:solidFill>
              </a:defRPr>
            </a:lvl6pPr>
            <a:lvl7pPr marL="3200400" lvl="6" indent="-292100">
              <a:spcBef>
                <a:spcPts val="0"/>
              </a:spcBef>
              <a:spcAft>
                <a:spcPts val="0"/>
              </a:spcAft>
              <a:buClr>
                <a:schemeClr val="accent6"/>
              </a:buClr>
              <a:buSzPts val="1000"/>
              <a:buFont typeface="Instrument Sans"/>
              <a:buChar char="●"/>
              <a:defRPr>
                <a:solidFill>
                  <a:schemeClr val="accent6"/>
                </a:solidFill>
              </a:defRPr>
            </a:lvl7pPr>
            <a:lvl8pPr marL="3657600" lvl="7" indent="-292100">
              <a:spcBef>
                <a:spcPts val="0"/>
              </a:spcBef>
              <a:spcAft>
                <a:spcPts val="0"/>
              </a:spcAft>
              <a:buClr>
                <a:schemeClr val="accent6"/>
              </a:buClr>
              <a:buSzPts val="1000"/>
              <a:buFont typeface="Instrument Sans"/>
              <a:buChar char="○"/>
              <a:defRPr>
                <a:solidFill>
                  <a:schemeClr val="accent6"/>
                </a:solidFill>
              </a:defRPr>
            </a:lvl8pPr>
            <a:lvl9pPr marL="4114800" lvl="8" indent="-292100">
              <a:spcBef>
                <a:spcPts val="0"/>
              </a:spcBef>
              <a:spcAft>
                <a:spcPts val="0"/>
              </a:spcAft>
              <a:buClr>
                <a:schemeClr val="accent6"/>
              </a:buClr>
              <a:buSzPts val="1000"/>
              <a:buFont typeface="Instrument Sans"/>
              <a:buChar char="■"/>
              <a:defRPr>
                <a:solidFill>
                  <a:schemeClr val="accent6"/>
                </a:solidFill>
              </a:defRPr>
            </a:lvl9pPr>
          </a:lstStyle>
          <a:p>
            <a:endParaRPr/>
          </a:p>
        </p:txBody>
      </p:sp>
      <p:sp>
        <p:nvSpPr>
          <p:cNvPr id="340" name="Google Shape;340;p34"/>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41" name="Google Shape;341;p34"/>
          <p:cNvSpPr>
            <a:spLocks noGrp="1"/>
          </p:cNvSpPr>
          <p:nvPr>
            <p:ph type="pic" idx="9"/>
          </p:nvPr>
        </p:nvSpPr>
        <p:spPr>
          <a:xfrm>
            <a:off x="133525" y="1298275"/>
            <a:ext cx="2531400" cy="1278000"/>
          </a:xfrm>
          <a:prstGeom prst="rect">
            <a:avLst/>
          </a:prstGeom>
          <a:noFill/>
          <a:ln>
            <a:noFill/>
          </a:ln>
        </p:spPr>
      </p:sp>
      <p:sp>
        <p:nvSpPr>
          <p:cNvPr id="342" name="Google Shape;342;p34"/>
          <p:cNvSpPr txBox="1">
            <a:spLocks noGrp="1"/>
          </p:cNvSpPr>
          <p:nvPr>
            <p:ph type="title"/>
          </p:nvPr>
        </p:nvSpPr>
        <p:spPr>
          <a:xfrm>
            <a:off x="139700" y="228600"/>
            <a:ext cx="5079300" cy="1062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2pPr>
            <a:lvl3pPr lvl="2">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3pPr>
            <a:lvl4pPr lvl="3">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4pPr>
            <a:lvl5pPr lvl="4">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5pPr>
            <a:lvl6pPr lvl="5">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6pPr>
            <a:lvl7pPr lvl="6">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7pPr>
            <a:lvl8pPr lvl="7">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8pPr>
            <a:lvl9pPr lvl="8">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ersona - Alt 1">
  <p:cSld name="CUSTOM_10">
    <p:spTree>
      <p:nvGrpSpPr>
        <p:cNvPr id="1" name="Shape 343"/>
        <p:cNvGrpSpPr/>
        <p:nvPr/>
      </p:nvGrpSpPr>
      <p:grpSpPr>
        <a:xfrm>
          <a:off x="0" y="0"/>
          <a:ext cx="0" cy="0"/>
          <a:chOff x="0" y="0"/>
          <a:chExt cx="0" cy="0"/>
        </a:xfrm>
      </p:grpSpPr>
      <p:sp>
        <p:nvSpPr>
          <p:cNvPr id="344" name="Google Shape;344;p35"/>
          <p:cNvSpPr txBox="1">
            <a:spLocks noGrp="1"/>
          </p:cNvSpPr>
          <p:nvPr>
            <p:ph type="body" idx="1"/>
          </p:nvPr>
        </p:nvSpPr>
        <p:spPr>
          <a:xfrm>
            <a:off x="134950" y="3008128"/>
            <a:ext cx="2525100" cy="853200"/>
          </a:xfrm>
          <a:prstGeom prst="rect">
            <a:avLst/>
          </a:prstGeom>
        </p:spPr>
        <p:txBody>
          <a:bodyPr spcFirstLastPara="1" wrap="square" lIns="91425" tIns="0"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345" name="Google Shape;345;p35"/>
          <p:cNvSpPr txBox="1">
            <a:spLocks noGrp="1"/>
          </p:cNvSpPr>
          <p:nvPr>
            <p:ph type="body" idx="2"/>
          </p:nvPr>
        </p:nvSpPr>
        <p:spPr>
          <a:xfrm>
            <a:off x="5215900" y="3008128"/>
            <a:ext cx="2525100" cy="853200"/>
          </a:xfrm>
          <a:prstGeom prst="rect">
            <a:avLst/>
          </a:prstGeom>
        </p:spPr>
        <p:txBody>
          <a:bodyPr spcFirstLastPara="1" wrap="square" lIns="91425" tIns="0"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800"/>
              </a:spcBef>
              <a:spcAft>
                <a:spcPts val="0"/>
              </a:spcAft>
              <a:buClr>
                <a:schemeClr val="lt1"/>
              </a:buClr>
              <a:buSzPts val="1000"/>
              <a:buFont typeface="Instrument Sans"/>
              <a:buChar char="○"/>
              <a:defRPr/>
            </a:lvl2pPr>
            <a:lvl3pPr marL="1371600" lvl="2" indent="-292100">
              <a:spcBef>
                <a:spcPts val="800"/>
              </a:spcBef>
              <a:spcAft>
                <a:spcPts val="0"/>
              </a:spcAft>
              <a:buClr>
                <a:schemeClr val="lt1"/>
              </a:buClr>
              <a:buSzPts val="1000"/>
              <a:buFont typeface="Instrument Sans"/>
              <a:buChar char="■"/>
              <a:defRPr/>
            </a:lvl3pPr>
            <a:lvl4pPr marL="1828800" lvl="3" indent="-292100">
              <a:spcBef>
                <a:spcPts val="800"/>
              </a:spcBef>
              <a:spcAft>
                <a:spcPts val="0"/>
              </a:spcAft>
              <a:buClr>
                <a:schemeClr val="lt1"/>
              </a:buClr>
              <a:buSzPts val="1000"/>
              <a:buFont typeface="Instrument Sans"/>
              <a:buChar char="●"/>
              <a:defRPr/>
            </a:lvl4pPr>
            <a:lvl5pPr marL="2286000" lvl="4" indent="-292100">
              <a:spcBef>
                <a:spcPts val="800"/>
              </a:spcBef>
              <a:spcAft>
                <a:spcPts val="0"/>
              </a:spcAft>
              <a:buClr>
                <a:schemeClr val="lt1"/>
              </a:buClr>
              <a:buSzPts val="1000"/>
              <a:buFont typeface="Instrument Sans"/>
              <a:buChar char="○"/>
              <a:defRPr/>
            </a:lvl5pPr>
            <a:lvl6pPr marL="2743200" lvl="5" indent="-292100">
              <a:spcBef>
                <a:spcPts val="800"/>
              </a:spcBef>
              <a:spcAft>
                <a:spcPts val="0"/>
              </a:spcAft>
              <a:buClr>
                <a:schemeClr val="lt1"/>
              </a:buClr>
              <a:buSzPts val="1000"/>
              <a:buFont typeface="Instrument Sans"/>
              <a:buChar char="■"/>
              <a:defRPr/>
            </a:lvl6pPr>
            <a:lvl7pPr marL="3200400" lvl="6" indent="-292100">
              <a:spcBef>
                <a:spcPts val="800"/>
              </a:spcBef>
              <a:spcAft>
                <a:spcPts val="0"/>
              </a:spcAft>
              <a:buClr>
                <a:schemeClr val="lt1"/>
              </a:buClr>
              <a:buSzPts val="1000"/>
              <a:buFont typeface="Instrument Sans"/>
              <a:buChar char="●"/>
              <a:defRPr/>
            </a:lvl7pPr>
            <a:lvl8pPr marL="3657600" lvl="7" indent="-292100">
              <a:spcBef>
                <a:spcPts val="800"/>
              </a:spcBef>
              <a:spcAft>
                <a:spcPts val="0"/>
              </a:spcAft>
              <a:buClr>
                <a:schemeClr val="lt1"/>
              </a:buClr>
              <a:buSzPts val="1000"/>
              <a:buFont typeface="Instrument Sans"/>
              <a:buChar char="○"/>
              <a:defRPr/>
            </a:lvl8pPr>
            <a:lvl9pPr marL="4114800" lvl="8" indent="-292100">
              <a:spcBef>
                <a:spcPts val="800"/>
              </a:spcBef>
              <a:spcAft>
                <a:spcPts val="800"/>
              </a:spcAft>
              <a:buClr>
                <a:schemeClr val="lt1"/>
              </a:buClr>
              <a:buSzPts val="1000"/>
              <a:buFont typeface="Instrument Sans"/>
              <a:buChar char="■"/>
              <a:defRPr/>
            </a:lvl9pPr>
          </a:lstStyle>
          <a:p>
            <a:endParaRPr/>
          </a:p>
        </p:txBody>
      </p:sp>
      <p:sp>
        <p:nvSpPr>
          <p:cNvPr id="346" name="Google Shape;346;p35"/>
          <p:cNvSpPr txBox="1">
            <a:spLocks noGrp="1"/>
          </p:cNvSpPr>
          <p:nvPr>
            <p:ph type="body" idx="3"/>
          </p:nvPr>
        </p:nvSpPr>
        <p:spPr>
          <a:xfrm>
            <a:off x="2677225" y="1811100"/>
            <a:ext cx="2525100" cy="769200"/>
          </a:xfrm>
          <a:prstGeom prst="rect">
            <a:avLst/>
          </a:prstGeom>
        </p:spPr>
        <p:txBody>
          <a:bodyPr spcFirstLastPara="1" wrap="square" lIns="91425" tIns="0"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347" name="Google Shape;347;p35"/>
          <p:cNvSpPr txBox="1">
            <a:spLocks noGrp="1"/>
          </p:cNvSpPr>
          <p:nvPr>
            <p:ph type="body" idx="4"/>
          </p:nvPr>
        </p:nvSpPr>
        <p:spPr>
          <a:xfrm>
            <a:off x="2677600" y="3008128"/>
            <a:ext cx="2525100" cy="853200"/>
          </a:xfrm>
          <a:prstGeom prst="rect">
            <a:avLst/>
          </a:prstGeom>
        </p:spPr>
        <p:txBody>
          <a:bodyPr spcFirstLastPara="1" wrap="square" lIns="91425" tIns="0" rIns="91425" bIns="91425" anchor="t" anchorCtr="0">
            <a:noAutofit/>
          </a:bodyPr>
          <a:lstStyle>
            <a:lvl1pPr marL="457200" lvl="0" indent="-292100">
              <a:spcBef>
                <a:spcPts val="0"/>
              </a:spcBef>
              <a:spcAft>
                <a:spcPts val="0"/>
              </a:spcAft>
              <a:buClr>
                <a:schemeClr val="lt1"/>
              </a:buClr>
              <a:buSzPts val="1000"/>
              <a:buFont typeface="Instrument Sans"/>
              <a:buChar char="●"/>
              <a:defRPr/>
            </a:lvl1pPr>
            <a:lvl2pPr marL="914400" lvl="1" indent="-292100">
              <a:spcBef>
                <a:spcPts val="0"/>
              </a:spcBef>
              <a:spcAft>
                <a:spcPts val="0"/>
              </a:spcAft>
              <a:buClr>
                <a:schemeClr val="lt1"/>
              </a:buClr>
              <a:buSzPts val="1000"/>
              <a:buFont typeface="Instrument Sans"/>
              <a:buChar char="○"/>
              <a:defRPr/>
            </a:lvl2pPr>
            <a:lvl3pPr marL="1371600" lvl="2" indent="-292100">
              <a:spcBef>
                <a:spcPts val="0"/>
              </a:spcBef>
              <a:spcAft>
                <a:spcPts val="0"/>
              </a:spcAft>
              <a:buClr>
                <a:schemeClr val="lt1"/>
              </a:buClr>
              <a:buSzPts val="1000"/>
              <a:buFont typeface="Instrument Sans"/>
              <a:buChar char="■"/>
              <a:defRPr/>
            </a:lvl3pPr>
            <a:lvl4pPr marL="1828800" lvl="3" indent="-292100">
              <a:spcBef>
                <a:spcPts val="0"/>
              </a:spcBef>
              <a:spcAft>
                <a:spcPts val="0"/>
              </a:spcAft>
              <a:buClr>
                <a:schemeClr val="lt1"/>
              </a:buClr>
              <a:buSzPts val="1000"/>
              <a:buFont typeface="Instrument Sans"/>
              <a:buChar char="●"/>
              <a:defRPr/>
            </a:lvl4pPr>
            <a:lvl5pPr marL="2286000" lvl="4" indent="-292100">
              <a:spcBef>
                <a:spcPts val="0"/>
              </a:spcBef>
              <a:spcAft>
                <a:spcPts val="0"/>
              </a:spcAft>
              <a:buClr>
                <a:schemeClr val="lt1"/>
              </a:buClr>
              <a:buSzPts val="1000"/>
              <a:buFont typeface="Instrument Sans"/>
              <a:buChar char="○"/>
              <a:defRPr/>
            </a:lvl5pPr>
            <a:lvl6pPr marL="2743200" lvl="5" indent="-292100">
              <a:spcBef>
                <a:spcPts val="0"/>
              </a:spcBef>
              <a:spcAft>
                <a:spcPts val="0"/>
              </a:spcAft>
              <a:buClr>
                <a:schemeClr val="lt1"/>
              </a:buClr>
              <a:buSzPts val="1000"/>
              <a:buFont typeface="Instrument Sans"/>
              <a:buChar char="■"/>
              <a:defRPr/>
            </a:lvl6pPr>
            <a:lvl7pPr marL="3200400" lvl="6" indent="-292100">
              <a:spcBef>
                <a:spcPts val="0"/>
              </a:spcBef>
              <a:spcAft>
                <a:spcPts val="0"/>
              </a:spcAft>
              <a:buClr>
                <a:schemeClr val="lt1"/>
              </a:buClr>
              <a:buSzPts val="1000"/>
              <a:buFont typeface="Instrument Sans"/>
              <a:buChar char="●"/>
              <a:defRPr/>
            </a:lvl7pPr>
            <a:lvl8pPr marL="3657600" lvl="7" indent="-292100">
              <a:spcBef>
                <a:spcPts val="0"/>
              </a:spcBef>
              <a:spcAft>
                <a:spcPts val="0"/>
              </a:spcAft>
              <a:buClr>
                <a:schemeClr val="lt1"/>
              </a:buClr>
              <a:buSzPts val="1000"/>
              <a:buFont typeface="Instrument Sans"/>
              <a:buChar char="○"/>
              <a:defRPr/>
            </a:lvl8pPr>
            <a:lvl9pPr marL="4114800" lvl="8" indent="-292100">
              <a:spcBef>
                <a:spcPts val="0"/>
              </a:spcBef>
              <a:spcAft>
                <a:spcPts val="0"/>
              </a:spcAft>
              <a:buClr>
                <a:schemeClr val="lt1"/>
              </a:buClr>
              <a:buSzPts val="1000"/>
              <a:buFont typeface="Instrument Sans"/>
              <a:buChar char="■"/>
              <a:defRPr/>
            </a:lvl9pPr>
          </a:lstStyle>
          <a:p>
            <a:endParaRPr/>
          </a:p>
        </p:txBody>
      </p:sp>
      <p:sp>
        <p:nvSpPr>
          <p:cNvPr id="348" name="Google Shape;348;p35"/>
          <p:cNvSpPr txBox="1">
            <a:spLocks noGrp="1"/>
          </p:cNvSpPr>
          <p:nvPr>
            <p:ph type="subTitle" idx="5"/>
          </p:nvPr>
        </p:nvSpPr>
        <p:spPr>
          <a:xfrm>
            <a:off x="2672800" y="3858600"/>
            <a:ext cx="2538300" cy="2772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49" name="Google Shape;349;p35"/>
          <p:cNvSpPr txBox="1">
            <a:spLocks noGrp="1"/>
          </p:cNvSpPr>
          <p:nvPr>
            <p:ph type="subTitle" idx="6"/>
          </p:nvPr>
        </p:nvSpPr>
        <p:spPr>
          <a:xfrm>
            <a:off x="2672800" y="4301624"/>
            <a:ext cx="2538300" cy="2772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50" name="Google Shape;350;p35"/>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51" name="Google Shape;351;p35"/>
          <p:cNvSpPr txBox="1">
            <a:spLocks noGrp="1"/>
          </p:cNvSpPr>
          <p:nvPr>
            <p:ph type="sldNum" idx="7"/>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52" name="Google Shape;352;p35"/>
          <p:cNvSpPr txBox="1">
            <a:spLocks noGrp="1"/>
          </p:cNvSpPr>
          <p:nvPr>
            <p:ph type="title"/>
          </p:nvPr>
        </p:nvSpPr>
        <p:spPr>
          <a:xfrm>
            <a:off x="139700" y="228600"/>
            <a:ext cx="5079300" cy="1062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2pPr>
            <a:lvl3pPr lvl="2">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3pPr>
            <a:lvl4pPr lvl="3">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4pPr>
            <a:lvl5pPr lvl="4">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5pPr>
            <a:lvl6pPr lvl="5">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6pPr>
            <a:lvl7pPr lvl="6">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7pPr>
            <a:lvl8pPr lvl="7">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8pPr>
            <a:lvl9pPr lvl="8">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9pPr>
          </a:lstStyle>
          <a:p>
            <a:endParaRPr/>
          </a:p>
        </p:txBody>
      </p:sp>
      <p:sp>
        <p:nvSpPr>
          <p:cNvPr id="353" name="Google Shape;353;p35"/>
          <p:cNvSpPr>
            <a:spLocks noGrp="1"/>
          </p:cNvSpPr>
          <p:nvPr>
            <p:ph type="pic" idx="8"/>
          </p:nvPr>
        </p:nvSpPr>
        <p:spPr>
          <a:xfrm>
            <a:off x="134350" y="1295850"/>
            <a:ext cx="2529300" cy="1277400"/>
          </a:xfrm>
          <a:prstGeom prst="rect">
            <a:avLst/>
          </a:prstGeom>
          <a:noFill/>
          <a:ln>
            <a:noFill/>
          </a:ln>
        </p:spPr>
      </p:sp>
      <p:sp>
        <p:nvSpPr>
          <p:cNvPr id="354" name="Google Shape;354;p35"/>
          <p:cNvSpPr txBox="1">
            <a:spLocks noGrp="1"/>
          </p:cNvSpPr>
          <p:nvPr>
            <p:ph type="subTitle" idx="9"/>
          </p:nvPr>
        </p:nvSpPr>
        <p:spPr>
          <a:xfrm>
            <a:off x="5211100" y="1295400"/>
            <a:ext cx="2538300" cy="1277400"/>
          </a:xfrm>
          <a:prstGeom prst="rect">
            <a:avLst/>
          </a:prstGeom>
        </p:spPr>
        <p:txBody>
          <a:bodyPr spcFirstLastPara="1" wrap="square" lIns="182875" tIns="182875" rIns="91425" bIns="91425" anchor="t" anchorCtr="0">
            <a:noAutofit/>
          </a:bodyPr>
          <a:lstStyle>
            <a:lvl1pPr lvl="0">
              <a:spcBef>
                <a:spcPts val="0"/>
              </a:spcBef>
              <a:spcAft>
                <a:spcPts val="0"/>
              </a:spcAft>
              <a:buClr>
                <a:schemeClr val="lt1"/>
              </a:buClr>
              <a:buSzPts val="1400"/>
              <a:buFont typeface="Poppins"/>
              <a:buNone/>
              <a:defRPr/>
            </a:lvl1pPr>
            <a:lvl2pPr lvl="1">
              <a:spcBef>
                <a:spcPts val="0"/>
              </a:spcBef>
              <a:spcAft>
                <a:spcPts val="0"/>
              </a:spcAft>
              <a:buClr>
                <a:schemeClr val="lt1"/>
              </a:buClr>
              <a:buSzPts val="1400"/>
              <a:buFont typeface="Poppins"/>
              <a:buNone/>
              <a:defRPr>
                <a:solidFill>
                  <a:schemeClr val="lt1"/>
                </a:solidFill>
              </a:defRPr>
            </a:lvl2pPr>
            <a:lvl3pPr lvl="2">
              <a:spcBef>
                <a:spcPts val="0"/>
              </a:spcBef>
              <a:spcAft>
                <a:spcPts val="0"/>
              </a:spcAft>
              <a:buClr>
                <a:schemeClr val="lt1"/>
              </a:buClr>
              <a:buSzPts val="1400"/>
              <a:buFont typeface="Poppins"/>
              <a:buNone/>
              <a:defRPr>
                <a:solidFill>
                  <a:schemeClr val="lt1"/>
                </a:solidFill>
              </a:defRPr>
            </a:lvl3pPr>
            <a:lvl4pPr lvl="3">
              <a:spcBef>
                <a:spcPts val="0"/>
              </a:spcBef>
              <a:spcAft>
                <a:spcPts val="0"/>
              </a:spcAft>
              <a:buClr>
                <a:schemeClr val="lt1"/>
              </a:buClr>
              <a:buSzPts val="1400"/>
              <a:buFont typeface="Poppins"/>
              <a:buNone/>
              <a:defRPr>
                <a:solidFill>
                  <a:schemeClr val="lt1"/>
                </a:solidFill>
              </a:defRPr>
            </a:lvl4pPr>
            <a:lvl5pPr lvl="4">
              <a:spcBef>
                <a:spcPts val="0"/>
              </a:spcBef>
              <a:spcAft>
                <a:spcPts val="0"/>
              </a:spcAft>
              <a:buClr>
                <a:schemeClr val="lt1"/>
              </a:buClr>
              <a:buSzPts val="1400"/>
              <a:buFont typeface="Poppins"/>
              <a:buNone/>
              <a:defRPr>
                <a:solidFill>
                  <a:schemeClr val="lt1"/>
                </a:solidFill>
              </a:defRPr>
            </a:lvl5pPr>
            <a:lvl6pPr lvl="5">
              <a:spcBef>
                <a:spcPts val="0"/>
              </a:spcBef>
              <a:spcAft>
                <a:spcPts val="0"/>
              </a:spcAft>
              <a:buClr>
                <a:schemeClr val="lt1"/>
              </a:buClr>
              <a:buSzPts val="1400"/>
              <a:buFont typeface="Poppins"/>
              <a:buNone/>
              <a:defRPr>
                <a:solidFill>
                  <a:schemeClr val="lt1"/>
                </a:solidFill>
              </a:defRPr>
            </a:lvl6pPr>
            <a:lvl7pPr lvl="6">
              <a:spcBef>
                <a:spcPts val="0"/>
              </a:spcBef>
              <a:spcAft>
                <a:spcPts val="0"/>
              </a:spcAft>
              <a:buClr>
                <a:schemeClr val="lt1"/>
              </a:buClr>
              <a:buSzPts val="1400"/>
              <a:buFont typeface="Poppins"/>
              <a:buNone/>
              <a:defRPr>
                <a:solidFill>
                  <a:schemeClr val="lt1"/>
                </a:solidFill>
              </a:defRPr>
            </a:lvl7pPr>
            <a:lvl8pPr lvl="7">
              <a:spcBef>
                <a:spcPts val="0"/>
              </a:spcBef>
              <a:spcAft>
                <a:spcPts val="0"/>
              </a:spcAft>
              <a:buClr>
                <a:schemeClr val="lt1"/>
              </a:buClr>
              <a:buSzPts val="1400"/>
              <a:buFont typeface="Poppins"/>
              <a:buNone/>
              <a:defRPr>
                <a:solidFill>
                  <a:schemeClr val="lt1"/>
                </a:solidFill>
              </a:defRPr>
            </a:lvl8pPr>
            <a:lvl9pPr lvl="8">
              <a:spcBef>
                <a:spcPts val="0"/>
              </a:spcBef>
              <a:spcAft>
                <a:spcPts val="0"/>
              </a:spcAft>
              <a:buClr>
                <a:schemeClr val="lt1"/>
              </a:buClr>
              <a:buSzPts val="1400"/>
              <a:buFont typeface="Poppins"/>
              <a:buNone/>
              <a:defRPr>
                <a:solidFill>
                  <a:schemeClr val="lt1"/>
                </a:solidFill>
              </a:defRPr>
            </a:lvl9pPr>
          </a:lstStyle>
          <a:p>
            <a:endParaRPr/>
          </a:p>
        </p:txBody>
      </p:sp>
      <p:sp>
        <p:nvSpPr>
          <p:cNvPr id="355" name="Google Shape;355;p35"/>
          <p:cNvSpPr txBox="1">
            <a:spLocks noGrp="1"/>
          </p:cNvSpPr>
          <p:nvPr>
            <p:ph type="subTitle" idx="13"/>
          </p:nvPr>
        </p:nvSpPr>
        <p:spPr>
          <a:xfrm>
            <a:off x="2672800" y="1295400"/>
            <a:ext cx="2538300" cy="351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a:lvl1pPr>
            <a:lvl2pPr lvl="1">
              <a:spcBef>
                <a:spcPts val="0"/>
              </a:spcBef>
              <a:spcAft>
                <a:spcPts val="0"/>
              </a:spcAft>
              <a:buClr>
                <a:schemeClr val="lt1"/>
              </a:buClr>
              <a:buSzPts val="1400"/>
              <a:buFont typeface="Poppins"/>
              <a:buNone/>
              <a:defRPr>
                <a:solidFill>
                  <a:schemeClr val="lt1"/>
                </a:solidFill>
              </a:defRPr>
            </a:lvl2pPr>
            <a:lvl3pPr lvl="2">
              <a:spcBef>
                <a:spcPts val="0"/>
              </a:spcBef>
              <a:spcAft>
                <a:spcPts val="0"/>
              </a:spcAft>
              <a:buClr>
                <a:schemeClr val="lt1"/>
              </a:buClr>
              <a:buSzPts val="1400"/>
              <a:buFont typeface="Poppins"/>
              <a:buNone/>
              <a:defRPr>
                <a:solidFill>
                  <a:schemeClr val="lt1"/>
                </a:solidFill>
              </a:defRPr>
            </a:lvl3pPr>
            <a:lvl4pPr lvl="3">
              <a:spcBef>
                <a:spcPts val="0"/>
              </a:spcBef>
              <a:spcAft>
                <a:spcPts val="0"/>
              </a:spcAft>
              <a:buClr>
                <a:schemeClr val="lt1"/>
              </a:buClr>
              <a:buSzPts val="1400"/>
              <a:buFont typeface="Poppins"/>
              <a:buNone/>
              <a:defRPr>
                <a:solidFill>
                  <a:schemeClr val="lt1"/>
                </a:solidFill>
              </a:defRPr>
            </a:lvl4pPr>
            <a:lvl5pPr lvl="4">
              <a:spcBef>
                <a:spcPts val="0"/>
              </a:spcBef>
              <a:spcAft>
                <a:spcPts val="0"/>
              </a:spcAft>
              <a:buClr>
                <a:schemeClr val="lt1"/>
              </a:buClr>
              <a:buSzPts val="1400"/>
              <a:buFont typeface="Poppins"/>
              <a:buNone/>
              <a:defRPr>
                <a:solidFill>
                  <a:schemeClr val="lt1"/>
                </a:solidFill>
              </a:defRPr>
            </a:lvl5pPr>
            <a:lvl6pPr lvl="5">
              <a:spcBef>
                <a:spcPts val="0"/>
              </a:spcBef>
              <a:spcAft>
                <a:spcPts val="0"/>
              </a:spcAft>
              <a:buClr>
                <a:schemeClr val="lt1"/>
              </a:buClr>
              <a:buSzPts val="1400"/>
              <a:buFont typeface="Poppins"/>
              <a:buNone/>
              <a:defRPr>
                <a:solidFill>
                  <a:schemeClr val="lt1"/>
                </a:solidFill>
              </a:defRPr>
            </a:lvl6pPr>
            <a:lvl7pPr lvl="6">
              <a:spcBef>
                <a:spcPts val="0"/>
              </a:spcBef>
              <a:spcAft>
                <a:spcPts val="0"/>
              </a:spcAft>
              <a:buClr>
                <a:schemeClr val="lt1"/>
              </a:buClr>
              <a:buSzPts val="1400"/>
              <a:buFont typeface="Poppins"/>
              <a:buNone/>
              <a:defRPr>
                <a:solidFill>
                  <a:schemeClr val="lt1"/>
                </a:solidFill>
              </a:defRPr>
            </a:lvl7pPr>
            <a:lvl8pPr lvl="7">
              <a:spcBef>
                <a:spcPts val="0"/>
              </a:spcBef>
              <a:spcAft>
                <a:spcPts val="0"/>
              </a:spcAft>
              <a:buClr>
                <a:schemeClr val="lt1"/>
              </a:buClr>
              <a:buSzPts val="1400"/>
              <a:buFont typeface="Poppins"/>
              <a:buNone/>
              <a:defRPr>
                <a:solidFill>
                  <a:schemeClr val="lt1"/>
                </a:solidFill>
              </a:defRPr>
            </a:lvl8pPr>
            <a:lvl9pPr lvl="8">
              <a:spcBef>
                <a:spcPts val="0"/>
              </a:spcBef>
              <a:spcAft>
                <a:spcPts val="0"/>
              </a:spcAft>
              <a:buClr>
                <a:schemeClr val="lt1"/>
              </a:buClr>
              <a:buSzPts val="1400"/>
              <a:buFont typeface="Poppins"/>
              <a:buNone/>
              <a:defRPr>
                <a:solidFill>
                  <a:schemeClr val="lt1"/>
                </a:solidFill>
              </a:defRPr>
            </a:lvl9pPr>
          </a:lstStyle>
          <a:p>
            <a:endParaRPr/>
          </a:p>
        </p:txBody>
      </p:sp>
      <p:sp>
        <p:nvSpPr>
          <p:cNvPr id="356" name="Google Shape;356;p35"/>
          <p:cNvSpPr txBox="1">
            <a:spLocks noGrp="1"/>
          </p:cNvSpPr>
          <p:nvPr>
            <p:ph type="subTitle" idx="14"/>
          </p:nvPr>
        </p:nvSpPr>
        <p:spPr>
          <a:xfrm>
            <a:off x="2672800" y="2577000"/>
            <a:ext cx="2538300" cy="351600"/>
          </a:xfrm>
          <a:prstGeom prst="rect">
            <a:avLst/>
          </a:prstGeom>
        </p:spPr>
        <p:txBody>
          <a:bodyPr spcFirstLastPara="1" wrap="square" lIns="91425" tIns="91425" rIns="91425" bIns="0" anchor="t" anchorCtr="0">
            <a:noAutofit/>
          </a:bodyPr>
          <a:lstStyle>
            <a:lvl1pPr lvl="0">
              <a:spcBef>
                <a:spcPts val="0"/>
              </a:spcBef>
              <a:spcAft>
                <a:spcPts val="0"/>
              </a:spcAft>
              <a:buClr>
                <a:schemeClr val="lt1"/>
              </a:buClr>
              <a:buSzPts val="1400"/>
              <a:buFont typeface="Poppins"/>
              <a:buNone/>
              <a:defRPr sz="1000"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57" name="Google Shape;357;p35"/>
          <p:cNvSpPr txBox="1">
            <a:spLocks noGrp="1"/>
          </p:cNvSpPr>
          <p:nvPr>
            <p:ph type="subTitle" idx="15"/>
          </p:nvPr>
        </p:nvSpPr>
        <p:spPr>
          <a:xfrm>
            <a:off x="130150" y="2577000"/>
            <a:ext cx="2538300" cy="351600"/>
          </a:xfrm>
          <a:prstGeom prst="rect">
            <a:avLst/>
          </a:prstGeom>
        </p:spPr>
        <p:txBody>
          <a:bodyPr spcFirstLastPara="1" wrap="square" lIns="91425" tIns="91425" rIns="91425" bIns="0" anchor="t" anchorCtr="0">
            <a:noAutofit/>
          </a:bodyPr>
          <a:lstStyle>
            <a:lvl1pPr lvl="0">
              <a:spcBef>
                <a:spcPts val="0"/>
              </a:spcBef>
              <a:spcAft>
                <a:spcPts val="0"/>
              </a:spcAft>
              <a:buClr>
                <a:schemeClr val="lt1"/>
              </a:buClr>
              <a:buSzPts val="1400"/>
              <a:buFont typeface="Poppins"/>
              <a:buNone/>
              <a:defRPr sz="1000"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58" name="Google Shape;358;p35"/>
          <p:cNvSpPr txBox="1">
            <a:spLocks noGrp="1"/>
          </p:cNvSpPr>
          <p:nvPr>
            <p:ph type="subTitle" idx="16"/>
          </p:nvPr>
        </p:nvSpPr>
        <p:spPr>
          <a:xfrm>
            <a:off x="5211100" y="2577000"/>
            <a:ext cx="2538300" cy="351600"/>
          </a:xfrm>
          <a:prstGeom prst="rect">
            <a:avLst/>
          </a:prstGeom>
        </p:spPr>
        <p:txBody>
          <a:bodyPr spcFirstLastPara="1" wrap="square" lIns="91425" tIns="91425" rIns="91425" bIns="0" anchor="t" anchorCtr="0">
            <a:noAutofit/>
          </a:bodyPr>
          <a:lstStyle>
            <a:lvl1pPr lvl="0">
              <a:spcBef>
                <a:spcPts val="0"/>
              </a:spcBef>
              <a:spcAft>
                <a:spcPts val="0"/>
              </a:spcAft>
              <a:buClr>
                <a:schemeClr val="lt1"/>
              </a:buClr>
              <a:buSzPts val="1400"/>
              <a:buFont typeface="Poppins"/>
              <a:buNone/>
              <a:defRPr sz="1000"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59" name="Google Shape;359;p35"/>
          <p:cNvSpPr txBox="1">
            <a:spLocks noGrp="1"/>
          </p:cNvSpPr>
          <p:nvPr>
            <p:ph type="subTitle" idx="17"/>
          </p:nvPr>
        </p:nvSpPr>
        <p:spPr>
          <a:xfrm>
            <a:off x="139700" y="3858600"/>
            <a:ext cx="2538300" cy="2772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60" name="Google Shape;360;p35"/>
          <p:cNvSpPr txBox="1">
            <a:spLocks noGrp="1"/>
          </p:cNvSpPr>
          <p:nvPr>
            <p:ph type="subTitle" idx="18"/>
          </p:nvPr>
        </p:nvSpPr>
        <p:spPr>
          <a:xfrm>
            <a:off x="139700" y="4301624"/>
            <a:ext cx="2538300" cy="2772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61" name="Google Shape;361;p35"/>
          <p:cNvSpPr txBox="1">
            <a:spLocks noGrp="1"/>
          </p:cNvSpPr>
          <p:nvPr>
            <p:ph type="subTitle" idx="19"/>
          </p:nvPr>
        </p:nvSpPr>
        <p:spPr>
          <a:xfrm>
            <a:off x="5220250" y="3858600"/>
            <a:ext cx="2538300" cy="2772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62" name="Google Shape;362;p35"/>
          <p:cNvSpPr txBox="1">
            <a:spLocks noGrp="1"/>
          </p:cNvSpPr>
          <p:nvPr>
            <p:ph type="subTitle" idx="20"/>
          </p:nvPr>
        </p:nvSpPr>
        <p:spPr>
          <a:xfrm>
            <a:off x="5220250" y="4301624"/>
            <a:ext cx="2538300" cy="277200"/>
          </a:xfrm>
          <a:prstGeom prst="rect">
            <a:avLst/>
          </a:prstGeom>
        </p:spPr>
        <p:txBody>
          <a:bodyPr spcFirstLastPara="1" wrap="square" lIns="91425" tIns="91425"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 Alt 2 1">
  <p:cSld name="CUSTOM_11">
    <p:spTree>
      <p:nvGrpSpPr>
        <p:cNvPr id="1" name="Shape 363"/>
        <p:cNvGrpSpPr/>
        <p:nvPr/>
      </p:nvGrpSpPr>
      <p:grpSpPr>
        <a:xfrm>
          <a:off x="0" y="0"/>
          <a:ext cx="0" cy="0"/>
          <a:chOff x="0" y="0"/>
          <a:chExt cx="0" cy="0"/>
        </a:xfrm>
      </p:grpSpPr>
      <p:sp>
        <p:nvSpPr>
          <p:cNvPr id="364" name="Google Shape;364;p36"/>
          <p:cNvSpPr txBox="1">
            <a:spLocks noGrp="1"/>
          </p:cNvSpPr>
          <p:nvPr>
            <p:ph type="body" idx="1"/>
          </p:nvPr>
        </p:nvSpPr>
        <p:spPr>
          <a:xfrm>
            <a:off x="284550" y="2579575"/>
            <a:ext cx="3655500" cy="1288200"/>
          </a:xfrm>
          <a:prstGeom prst="rect">
            <a:avLst/>
          </a:prstGeom>
        </p:spPr>
        <p:txBody>
          <a:bodyPr spcFirstLastPara="1" wrap="square" lIns="91425" tIns="91425" rIns="91425" bIns="91425" anchor="t" anchorCtr="0">
            <a:noAutofit/>
          </a:bodyPr>
          <a:lstStyle>
            <a:lvl1pPr marL="457200" lvl="0" indent="-292100">
              <a:lnSpc>
                <a:spcPct val="150000"/>
              </a:lnSpc>
              <a:spcBef>
                <a:spcPts val="0"/>
              </a:spcBef>
              <a:spcAft>
                <a:spcPts val="0"/>
              </a:spcAft>
              <a:buClr>
                <a:schemeClr val="lt1"/>
              </a:buClr>
              <a:buSzPts val="1000"/>
              <a:buFont typeface="Instrument Sans"/>
              <a:buChar char="●"/>
              <a:defRPr/>
            </a:lvl1pPr>
            <a:lvl2pPr marL="914400" lvl="1" indent="-292100">
              <a:lnSpc>
                <a:spcPct val="150000"/>
              </a:lnSpc>
              <a:spcBef>
                <a:spcPts val="0"/>
              </a:spcBef>
              <a:spcAft>
                <a:spcPts val="0"/>
              </a:spcAft>
              <a:buClr>
                <a:schemeClr val="lt1"/>
              </a:buClr>
              <a:buSzPts val="1000"/>
              <a:buFont typeface="Instrument Sans"/>
              <a:buChar char="○"/>
              <a:defRPr/>
            </a:lvl2pPr>
            <a:lvl3pPr marL="1371600" lvl="2" indent="-292100">
              <a:lnSpc>
                <a:spcPct val="150000"/>
              </a:lnSpc>
              <a:spcBef>
                <a:spcPts val="0"/>
              </a:spcBef>
              <a:spcAft>
                <a:spcPts val="0"/>
              </a:spcAft>
              <a:buClr>
                <a:schemeClr val="lt1"/>
              </a:buClr>
              <a:buSzPts val="1000"/>
              <a:buFont typeface="Instrument Sans"/>
              <a:buChar char="■"/>
              <a:defRPr/>
            </a:lvl3pPr>
            <a:lvl4pPr marL="1828800" lvl="3" indent="-292100">
              <a:lnSpc>
                <a:spcPct val="150000"/>
              </a:lnSpc>
              <a:spcBef>
                <a:spcPts val="0"/>
              </a:spcBef>
              <a:spcAft>
                <a:spcPts val="0"/>
              </a:spcAft>
              <a:buClr>
                <a:schemeClr val="lt1"/>
              </a:buClr>
              <a:buSzPts val="1000"/>
              <a:buFont typeface="Instrument Sans"/>
              <a:buChar char="●"/>
              <a:defRPr/>
            </a:lvl4pPr>
            <a:lvl5pPr marL="2286000" lvl="4" indent="-292100">
              <a:lnSpc>
                <a:spcPct val="150000"/>
              </a:lnSpc>
              <a:spcBef>
                <a:spcPts val="0"/>
              </a:spcBef>
              <a:spcAft>
                <a:spcPts val="0"/>
              </a:spcAft>
              <a:buClr>
                <a:schemeClr val="lt1"/>
              </a:buClr>
              <a:buSzPts val="1000"/>
              <a:buFont typeface="Instrument Sans"/>
              <a:buChar char="○"/>
              <a:defRPr/>
            </a:lvl5pPr>
            <a:lvl6pPr marL="2743200" lvl="5" indent="-292100">
              <a:lnSpc>
                <a:spcPct val="150000"/>
              </a:lnSpc>
              <a:spcBef>
                <a:spcPts val="0"/>
              </a:spcBef>
              <a:spcAft>
                <a:spcPts val="0"/>
              </a:spcAft>
              <a:buClr>
                <a:schemeClr val="lt1"/>
              </a:buClr>
              <a:buSzPts val="1000"/>
              <a:buFont typeface="Instrument Sans"/>
              <a:buChar char="■"/>
              <a:defRPr/>
            </a:lvl6pPr>
            <a:lvl7pPr marL="3200400" lvl="6" indent="-292100">
              <a:lnSpc>
                <a:spcPct val="150000"/>
              </a:lnSpc>
              <a:spcBef>
                <a:spcPts val="0"/>
              </a:spcBef>
              <a:spcAft>
                <a:spcPts val="0"/>
              </a:spcAft>
              <a:buClr>
                <a:schemeClr val="lt1"/>
              </a:buClr>
              <a:buSzPts val="1000"/>
              <a:buFont typeface="Instrument Sans"/>
              <a:buChar char="●"/>
              <a:defRPr/>
            </a:lvl7pPr>
            <a:lvl8pPr marL="3657600" lvl="7" indent="-292100">
              <a:lnSpc>
                <a:spcPct val="150000"/>
              </a:lnSpc>
              <a:spcBef>
                <a:spcPts val="0"/>
              </a:spcBef>
              <a:spcAft>
                <a:spcPts val="0"/>
              </a:spcAft>
              <a:buClr>
                <a:schemeClr val="lt1"/>
              </a:buClr>
              <a:buSzPts val="1000"/>
              <a:buFont typeface="Instrument Sans"/>
              <a:buChar char="○"/>
              <a:defRPr/>
            </a:lvl8pPr>
            <a:lvl9pPr marL="4114800" lvl="8" indent="-292100">
              <a:lnSpc>
                <a:spcPct val="150000"/>
              </a:lnSpc>
              <a:spcBef>
                <a:spcPts val="0"/>
              </a:spcBef>
              <a:spcAft>
                <a:spcPts val="0"/>
              </a:spcAft>
              <a:buClr>
                <a:schemeClr val="lt1"/>
              </a:buClr>
              <a:buSzPts val="1000"/>
              <a:buFont typeface="Instrument Sans"/>
              <a:buChar char="■"/>
              <a:defRPr/>
            </a:lvl9pPr>
          </a:lstStyle>
          <a:p>
            <a:endParaRPr/>
          </a:p>
        </p:txBody>
      </p:sp>
      <p:sp>
        <p:nvSpPr>
          <p:cNvPr id="365" name="Google Shape;365;p36"/>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6" name="Google Shape;366;p36"/>
          <p:cNvSpPr txBox="1">
            <a:spLocks noGrp="1"/>
          </p:cNvSpPr>
          <p:nvPr>
            <p:ph type="title"/>
          </p:nvPr>
        </p:nvSpPr>
        <p:spPr>
          <a:xfrm>
            <a:off x="139700" y="228600"/>
            <a:ext cx="5079300" cy="1062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2pPr>
            <a:lvl3pPr lvl="2">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3pPr>
            <a:lvl4pPr lvl="3">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4pPr>
            <a:lvl5pPr lvl="4">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5pPr>
            <a:lvl6pPr lvl="5">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6pPr>
            <a:lvl7pPr lvl="6">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7pPr>
            <a:lvl8pPr lvl="7">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8pPr>
            <a:lvl9pPr lvl="8">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9pPr>
          </a:lstStyle>
          <a:p>
            <a:endParaRPr/>
          </a:p>
        </p:txBody>
      </p:sp>
      <p:grpSp>
        <p:nvGrpSpPr>
          <p:cNvPr id="367" name="Google Shape;367;p36"/>
          <p:cNvGrpSpPr/>
          <p:nvPr/>
        </p:nvGrpSpPr>
        <p:grpSpPr>
          <a:xfrm>
            <a:off x="128875" y="-3665"/>
            <a:ext cx="8896225" cy="5148365"/>
            <a:chOff x="128875" y="-3665"/>
            <a:chExt cx="8896225" cy="5148365"/>
          </a:xfrm>
        </p:grpSpPr>
        <p:cxnSp>
          <p:nvCxnSpPr>
            <p:cNvPr id="368" name="Google Shape;368;p36"/>
            <p:cNvCxnSpPr/>
            <p:nvPr/>
          </p:nvCxnSpPr>
          <p:spPr>
            <a:xfrm>
              <a:off x="5212100" y="-3665"/>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369" name="Google Shape;369;p36"/>
            <p:cNvCxnSpPr/>
            <p:nvPr/>
          </p:nvCxnSpPr>
          <p:spPr>
            <a:xfrm>
              <a:off x="128875" y="0"/>
              <a:ext cx="0" cy="5144700"/>
            </a:xfrm>
            <a:prstGeom prst="straightConnector1">
              <a:avLst/>
            </a:prstGeom>
            <a:noFill/>
            <a:ln w="9525" cap="flat" cmpd="sng">
              <a:solidFill>
                <a:schemeClr val="dk2"/>
              </a:solidFill>
              <a:prstDash val="solid"/>
              <a:round/>
              <a:headEnd type="none" w="med" len="med"/>
              <a:tailEnd type="none" w="med" len="med"/>
            </a:ln>
          </p:spPr>
        </p:cxnSp>
        <p:cxnSp>
          <p:nvCxnSpPr>
            <p:cNvPr id="370" name="Google Shape;370;p36"/>
            <p:cNvCxnSpPr/>
            <p:nvPr/>
          </p:nvCxnSpPr>
          <p:spPr>
            <a:xfrm>
              <a:off x="7752125" y="1069"/>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371" name="Google Shape;371;p36"/>
            <p:cNvCxnSpPr/>
            <p:nvPr/>
          </p:nvCxnSpPr>
          <p:spPr>
            <a:xfrm>
              <a:off x="5212100" y="223225"/>
              <a:ext cx="3813000" cy="0"/>
            </a:xfrm>
            <a:prstGeom prst="straightConnector1">
              <a:avLst/>
            </a:prstGeom>
            <a:noFill/>
            <a:ln w="9525" cap="flat" cmpd="sng">
              <a:solidFill>
                <a:schemeClr val="dk2"/>
              </a:solidFill>
              <a:prstDash val="solid"/>
              <a:round/>
              <a:headEnd type="none" w="med" len="med"/>
              <a:tailEnd type="none" w="med" len="med"/>
            </a:ln>
          </p:spPr>
        </p:cxnSp>
        <p:cxnSp>
          <p:nvCxnSpPr>
            <p:cNvPr id="372" name="Google Shape;372;p36"/>
            <p:cNvCxnSpPr/>
            <p:nvPr/>
          </p:nvCxnSpPr>
          <p:spPr>
            <a:xfrm>
              <a:off x="5210175" y="3867775"/>
              <a:ext cx="3813000" cy="0"/>
            </a:xfrm>
            <a:prstGeom prst="straightConnector1">
              <a:avLst/>
            </a:prstGeom>
            <a:noFill/>
            <a:ln w="9525" cap="flat" cmpd="sng">
              <a:solidFill>
                <a:schemeClr val="dk2"/>
              </a:solidFill>
              <a:prstDash val="solid"/>
              <a:round/>
              <a:headEnd type="none" w="med" len="med"/>
              <a:tailEnd type="none" w="med" len="med"/>
            </a:ln>
          </p:spPr>
        </p:cxnSp>
        <p:cxnSp>
          <p:nvCxnSpPr>
            <p:cNvPr id="373" name="Google Shape;373;p36"/>
            <p:cNvCxnSpPr/>
            <p:nvPr/>
          </p:nvCxnSpPr>
          <p:spPr>
            <a:xfrm>
              <a:off x="5212100" y="2579575"/>
              <a:ext cx="3813000" cy="0"/>
            </a:xfrm>
            <a:prstGeom prst="straightConnector1">
              <a:avLst/>
            </a:prstGeom>
            <a:noFill/>
            <a:ln w="9525" cap="flat" cmpd="sng">
              <a:solidFill>
                <a:schemeClr val="dk2"/>
              </a:solidFill>
              <a:prstDash val="solid"/>
              <a:round/>
              <a:headEnd type="none" w="med" len="med"/>
              <a:tailEnd type="none" w="med" len="med"/>
            </a:ln>
          </p:spPr>
        </p:cxnSp>
        <p:cxnSp>
          <p:nvCxnSpPr>
            <p:cNvPr id="374" name="Google Shape;374;p36"/>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grpSp>
      <p:sp>
        <p:nvSpPr>
          <p:cNvPr id="375" name="Google Shape;375;p36"/>
          <p:cNvSpPr txBox="1">
            <a:spLocks noGrp="1"/>
          </p:cNvSpPr>
          <p:nvPr>
            <p:ph type="subTitle" idx="2"/>
          </p:nvPr>
        </p:nvSpPr>
        <p:spPr>
          <a:xfrm>
            <a:off x="284550" y="1291424"/>
            <a:ext cx="3655500" cy="1209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Instrument Sans"/>
              <a:buNone/>
              <a:defRPr>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376" name="Google Shape;376;p36"/>
          <p:cNvSpPr>
            <a:spLocks noGrp="1"/>
          </p:cNvSpPr>
          <p:nvPr>
            <p:ph type="pic" idx="3"/>
          </p:nvPr>
        </p:nvSpPr>
        <p:spPr>
          <a:xfrm>
            <a:off x="5219000" y="228600"/>
            <a:ext cx="2528400" cy="2346900"/>
          </a:xfrm>
          <a:prstGeom prst="rect">
            <a:avLst/>
          </a:prstGeom>
          <a:noFill/>
          <a:ln>
            <a:noFill/>
          </a:ln>
        </p:spPr>
      </p:sp>
      <p:sp>
        <p:nvSpPr>
          <p:cNvPr id="377" name="Google Shape;377;p36"/>
          <p:cNvSpPr>
            <a:spLocks noGrp="1"/>
          </p:cNvSpPr>
          <p:nvPr>
            <p:ph type="pic" idx="4"/>
          </p:nvPr>
        </p:nvSpPr>
        <p:spPr>
          <a:xfrm>
            <a:off x="7757025" y="2584925"/>
            <a:ext cx="1261500" cy="12792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 Alt 2">
  <p:cSld name="CUSTOM_12">
    <p:spTree>
      <p:nvGrpSpPr>
        <p:cNvPr id="1" name="Shape 378"/>
        <p:cNvGrpSpPr/>
        <p:nvPr/>
      </p:nvGrpSpPr>
      <p:grpSpPr>
        <a:xfrm>
          <a:off x="0" y="0"/>
          <a:ext cx="0" cy="0"/>
          <a:chOff x="0" y="0"/>
          <a:chExt cx="0" cy="0"/>
        </a:xfrm>
      </p:grpSpPr>
      <p:pic>
        <p:nvPicPr>
          <p:cNvPr id="379" name="Google Shape;379;p37"/>
          <p:cNvPicPr preferRelativeResize="0"/>
          <p:nvPr/>
        </p:nvPicPr>
        <p:blipFill>
          <a:blip r:embed="rId2">
            <a:alphaModFix/>
          </a:blip>
          <a:stretch>
            <a:fillRect/>
          </a:stretch>
        </p:blipFill>
        <p:spPr>
          <a:xfrm rot="10800000">
            <a:off x="6802699" y="3851249"/>
            <a:ext cx="1292251" cy="1292251"/>
          </a:xfrm>
          <a:prstGeom prst="rect">
            <a:avLst/>
          </a:prstGeom>
          <a:noFill/>
          <a:ln>
            <a:noFill/>
          </a:ln>
        </p:spPr>
      </p:pic>
      <p:sp>
        <p:nvSpPr>
          <p:cNvPr id="380" name="Google Shape;380;p37"/>
          <p:cNvSpPr txBox="1">
            <a:spLocks noGrp="1"/>
          </p:cNvSpPr>
          <p:nvPr>
            <p:ph type="subTitle" idx="1"/>
          </p:nvPr>
        </p:nvSpPr>
        <p:spPr>
          <a:xfrm>
            <a:off x="5372900" y="4200925"/>
            <a:ext cx="1429800" cy="303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81" name="Google Shape;381;p37"/>
          <p:cNvSpPr txBox="1">
            <a:spLocks noGrp="1"/>
          </p:cNvSpPr>
          <p:nvPr>
            <p:ph type="subTitle" idx="2"/>
          </p:nvPr>
        </p:nvSpPr>
        <p:spPr>
          <a:xfrm>
            <a:off x="5372900" y="4504718"/>
            <a:ext cx="1429800" cy="513000"/>
          </a:xfrm>
          <a:prstGeom prst="rect">
            <a:avLst/>
          </a:prstGeom>
        </p:spPr>
        <p:txBody>
          <a:bodyPr spcFirstLastPara="1" wrap="square" lIns="91425" tIns="0" rIns="91425" bIns="91425" anchor="t" anchorCtr="0">
            <a:noAutofit/>
          </a:bodyPr>
          <a:lstStyle>
            <a:lvl1pPr lvl="0">
              <a:spcBef>
                <a:spcPts val="0"/>
              </a:spcBef>
              <a:spcAft>
                <a:spcPts val="0"/>
              </a:spcAft>
              <a:buNone/>
              <a:defRPr sz="1000">
                <a:solidFill>
                  <a:schemeClr val="lt2"/>
                </a:solidFill>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82" name="Google Shape;382;p37"/>
          <p:cNvSpPr txBox="1">
            <a:spLocks noGrp="1"/>
          </p:cNvSpPr>
          <p:nvPr>
            <p:ph type="subTitle" idx="3"/>
          </p:nvPr>
        </p:nvSpPr>
        <p:spPr>
          <a:xfrm>
            <a:off x="5372900" y="1708550"/>
            <a:ext cx="1597500" cy="33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83" name="Google Shape;383;p37"/>
          <p:cNvSpPr txBox="1">
            <a:spLocks noGrp="1"/>
          </p:cNvSpPr>
          <p:nvPr>
            <p:ph type="subTitle" idx="4"/>
          </p:nvPr>
        </p:nvSpPr>
        <p:spPr>
          <a:xfrm>
            <a:off x="5372900" y="2060150"/>
            <a:ext cx="1597500" cy="1017300"/>
          </a:xfrm>
          <a:prstGeom prst="rect">
            <a:avLst/>
          </a:prstGeom>
        </p:spPr>
        <p:txBody>
          <a:bodyPr spcFirstLastPara="1" wrap="square" lIns="91425" tIns="0"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1000"/>
              </a:spcBef>
              <a:spcAft>
                <a:spcPts val="0"/>
              </a:spcAft>
              <a:buClr>
                <a:schemeClr val="lt1"/>
              </a:buClr>
              <a:buSzPts val="1400"/>
              <a:buNone/>
              <a:defRPr>
                <a:solidFill>
                  <a:schemeClr val="lt1"/>
                </a:solidFill>
              </a:defRPr>
            </a:lvl2pPr>
            <a:lvl3pPr lvl="2">
              <a:spcBef>
                <a:spcPts val="1000"/>
              </a:spcBef>
              <a:spcAft>
                <a:spcPts val="0"/>
              </a:spcAft>
              <a:buClr>
                <a:schemeClr val="lt1"/>
              </a:buClr>
              <a:buSzPts val="1400"/>
              <a:buNone/>
              <a:defRPr>
                <a:solidFill>
                  <a:schemeClr val="lt1"/>
                </a:solidFill>
              </a:defRPr>
            </a:lvl3pPr>
            <a:lvl4pPr lvl="3">
              <a:spcBef>
                <a:spcPts val="1000"/>
              </a:spcBef>
              <a:spcAft>
                <a:spcPts val="0"/>
              </a:spcAft>
              <a:buClr>
                <a:schemeClr val="lt1"/>
              </a:buClr>
              <a:buSzPts val="1400"/>
              <a:buNone/>
              <a:defRPr>
                <a:solidFill>
                  <a:schemeClr val="lt1"/>
                </a:solidFill>
              </a:defRPr>
            </a:lvl4pPr>
            <a:lvl5pPr lvl="4">
              <a:spcBef>
                <a:spcPts val="1000"/>
              </a:spcBef>
              <a:spcAft>
                <a:spcPts val="0"/>
              </a:spcAft>
              <a:buClr>
                <a:schemeClr val="lt1"/>
              </a:buClr>
              <a:buSzPts val="1400"/>
              <a:buNone/>
              <a:defRPr>
                <a:solidFill>
                  <a:schemeClr val="lt1"/>
                </a:solidFill>
              </a:defRPr>
            </a:lvl5pPr>
            <a:lvl6pPr lvl="5">
              <a:spcBef>
                <a:spcPts val="1000"/>
              </a:spcBef>
              <a:spcAft>
                <a:spcPts val="0"/>
              </a:spcAft>
              <a:buClr>
                <a:schemeClr val="lt1"/>
              </a:buClr>
              <a:buSzPts val="1400"/>
              <a:buNone/>
              <a:defRPr>
                <a:solidFill>
                  <a:schemeClr val="lt1"/>
                </a:solidFill>
              </a:defRPr>
            </a:lvl6pPr>
            <a:lvl7pPr lvl="6">
              <a:spcBef>
                <a:spcPts val="1000"/>
              </a:spcBef>
              <a:spcAft>
                <a:spcPts val="0"/>
              </a:spcAft>
              <a:buClr>
                <a:schemeClr val="lt1"/>
              </a:buClr>
              <a:buSzPts val="1400"/>
              <a:buNone/>
              <a:defRPr>
                <a:solidFill>
                  <a:schemeClr val="lt1"/>
                </a:solidFill>
              </a:defRPr>
            </a:lvl7pPr>
            <a:lvl8pPr lvl="7">
              <a:spcBef>
                <a:spcPts val="1000"/>
              </a:spcBef>
              <a:spcAft>
                <a:spcPts val="0"/>
              </a:spcAft>
              <a:buClr>
                <a:schemeClr val="lt1"/>
              </a:buClr>
              <a:buSzPts val="1400"/>
              <a:buNone/>
              <a:defRPr>
                <a:solidFill>
                  <a:schemeClr val="lt1"/>
                </a:solidFill>
              </a:defRPr>
            </a:lvl8pPr>
            <a:lvl9pPr lvl="8">
              <a:spcBef>
                <a:spcPts val="1000"/>
              </a:spcBef>
              <a:spcAft>
                <a:spcPts val="1000"/>
              </a:spcAft>
              <a:buClr>
                <a:schemeClr val="lt1"/>
              </a:buClr>
              <a:buSzPts val="1400"/>
              <a:buNone/>
              <a:defRPr>
                <a:solidFill>
                  <a:schemeClr val="lt1"/>
                </a:solidFill>
              </a:defRPr>
            </a:lvl9pPr>
          </a:lstStyle>
          <a:p>
            <a:endParaRPr/>
          </a:p>
        </p:txBody>
      </p:sp>
      <p:sp>
        <p:nvSpPr>
          <p:cNvPr id="384" name="Google Shape;384;p37"/>
          <p:cNvSpPr txBox="1">
            <a:spLocks noGrp="1"/>
          </p:cNvSpPr>
          <p:nvPr>
            <p:ph type="subTitle" idx="5"/>
          </p:nvPr>
        </p:nvSpPr>
        <p:spPr>
          <a:xfrm>
            <a:off x="6953375" y="1708550"/>
            <a:ext cx="1597500" cy="33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85" name="Google Shape;385;p37"/>
          <p:cNvSpPr txBox="1">
            <a:spLocks noGrp="1"/>
          </p:cNvSpPr>
          <p:nvPr>
            <p:ph type="subTitle" idx="6"/>
          </p:nvPr>
        </p:nvSpPr>
        <p:spPr>
          <a:xfrm>
            <a:off x="6953375" y="2060150"/>
            <a:ext cx="1597500" cy="1017300"/>
          </a:xfrm>
          <a:prstGeom prst="rect">
            <a:avLst/>
          </a:prstGeom>
        </p:spPr>
        <p:txBody>
          <a:bodyPr spcFirstLastPara="1" wrap="square" lIns="91425" tIns="0"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1000"/>
              </a:spcBef>
              <a:spcAft>
                <a:spcPts val="0"/>
              </a:spcAft>
              <a:buClr>
                <a:schemeClr val="lt1"/>
              </a:buClr>
              <a:buSzPts val="1400"/>
              <a:buNone/>
              <a:defRPr>
                <a:solidFill>
                  <a:schemeClr val="lt1"/>
                </a:solidFill>
              </a:defRPr>
            </a:lvl2pPr>
            <a:lvl3pPr lvl="2">
              <a:spcBef>
                <a:spcPts val="1000"/>
              </a:spcBef>
              <a:spcAft>
                <a:spcPts val="0"/>
              </a:spcAft>
              <a:buClr>
                <a:schemeClr val="lt1"/>
              </a:buClr>
              <a:buSzPts val="1400"/>
              <a:buNone/>
              <a:defRPr>
                <a:solidFill>
                  <a:schemeClr val="lt1"/>
                </a:solidFill>
              </a:defRPr>
            </a:lvl3pPr>
            <a:lvl4pPr lvl="3">
              <a:spcBef>
                <a:spcPts val="1000"/>
              </a:spcBef>
              <a:spcAft>
                <a:spcPts val="0"/>
              </a:spcAft>
              <a:buClr>
                <a:schemeClr val="lt1"/>
              </a:buClr>
              <a:buSzPts val="1400"/>
              <a:buNone/>
              <a:defRPr>
                <a:solidFill>
                  <a:schemeClr val="lt1"/>
                </a:solidFill>
              </a:defRPr>
            </a:lvl4pPr>
            <a:lvl5pPr lvl="4">
              <a:spcBef>
                <a:spcPts val="1000"/>
              </a:spcBef>
              <a:spcAft>
                <a:spcPts val="0"/>
              </a:spcAft>
              <a:buClr>
                <a:schemeClr val="lt1"/>
              </a:buClr>
              <a:buSzPts val="1400"/>
              <a:buNone/>
              <a:defRPr>
                <a:solidFill>
                  <a:schemeClr val="lt1"/>
                </a:solidFill>
              </a:defRPr>
            </a:lvl5pPr>
            <a:lvl6pPr lvl="5">
              <a:spcBef>
                <a:spcPts val="1000"/>
              </a:spcBef>
              <a:spcAft>
                <a:spcPts val="0"/>
              </a:spcAft>
              <a:buClr>
                <a:schemeClr val="lt1"/>
              </a:buClr>
              <a:buSzPts val="1400"/>
              <a:buNone/>
              <a:defRPr>
                <a:solidFill>
                  <a:schemeClr val="lt1"/>
                </a:solidFill>
              </a:defRPr>
            </a:lvl6pPr>
            <a:lvl7pPr lvl="6">
              <a:spcBef>
                <a:spcPts val="1000"/>
              </a:spcBef>
              <a:spcAft>
                <a:spcPts val="0"/>
              </a:spcAft>
              <a:buClr>
                <a:schemeClr val="lt1"/>
              </a:buClr>
              <a:buSzPts val="1400"/>
              <a:buNone/>
              <a:defRPr>
                <a:solidFill>
                  <a:schemeClr val="lt1"/>
                </a:solidFill>
              </a:defRPr>
            </a:lvl7pPr>
            <a:lvl8pPr lvl="7">
              <a:spcBef>
                <a:spcPts val="1000"/>
              </a:spcBef>
              <a:spcAft>
                <a:spcPts val="0"/>
              </a:spcAft>
              <a:buClr>
                <a:schemeClr val="lt1"/>
              </a:buClr>
              <a:buSzPts val="1400"/>
              <a:buNone/>
              <a:defRPr>
                <a:solidFill>
                  <a:schemeClr val="lt1"/>
                </a:solidFill>
              </a:defRPr>
            </a:lvl8pPr>
            <a:lvl9pPr lvl="8">
              <a:spcBef>
                <a:spcPts val="1000"/>
              </a:spcBef>
              <a:spcAft>
                <a:spcPts val="1000"/>
              </a:spcAft>
              <a:buClr>
                <a:schemeClr val="lt1"/>
              </a:buClr>
              <a:buSzPts val="1400"/>
              <a:buNone/>
              <a:defRPr>
                <a:solidFill>
                  <a:schemeClr val="lt1"/>
                </a:solidFill>
              </a:defRPr>
            </a:lvl9pPr>
          </a:lstStyle>
          <a:p>
            <a:endParaRPr/>
          </a:p>
        </p:txBody>
      </p:sp>
      <p:cxnSp>
        <p:nvCxnSpPr>
          <p:cNvPr id="386" name="Google Shape;386;p37"/>
          <p:cNvCxnSpPr/>
          <p:nvPr/>
        </p:nvCxnSpPr>
        <p:spPr>
          <a:xfrm>
            <a:off x="9023250" y="0"/>
            <a:ext cx="0" cy="5135400"/>
          </a:xfrm>
          <a:prstGeom prst="straightConnector1">
            <a:avLst/>
          </a:prstGeom>
          <a:noFill/>
          <a:ln w="9525" cap="flat" cmpd="sng">
            <a:solidFill>
              <a:schemeClr val="accent3"/>
            </a:solidFill>
            <a:prstDash val="solid"/>
            <a:round/>
            <a:headEnd type="none" w="med" len="med"/>
            <a:tailEnd type="none" w="med" len="med"/>
          </a:ln>
        </p:spPr>
      </p:cxnSp>
      <p:cxnSp>
        <p:nvCxnSpPr>
          <p:cNvPr id="387" name="Google Shape;387;p37"/>
          <p:cNvCxnSpPr/>
          <p:nvPr/>
        </p:nvCxnSpPr>
        <p:spPr>
          <a:xfrm>
            <a:off x="118800" y="0"/>
            <a:ext cx="0" cy="5135400"/>
          </a:xfrm>
          <a:prstGeom prst="straightConnector1">
            <a:avLst/>
          </a:prstGeom>
          <a:noFill/>
          <a:ln w="9525" cap="flat" cmpd="sng">
            <a:solidFill>
              <a:schemeClr val="accent3"/>
            </a:solidFill>
            <a:prstDash val="solid"/>
            <a:round/>
            <a:headEnd type="none" w="med" len="med"/>
            <a:tailEnd type="none" w="med" len="med"/>
          </a:ln>
        </p:spPr>
      </p:cxnSp>
      <p:sp>
        <p:nvSpPr>
          <p:cNvPr id="388" name="Google Shape;388;p37"/>
          <p:cNvSpPr txBox="1">
            <a:spLocks noGrp="1"/>
          </p:cNvSpPr>
          <p:nvPr>
            <p:ph type="subTitle" idx="7"/>
          </p:nvPr>
        </p:nvSpPr>
        <p:spPr>
          <a:xfrm>
            <a:off x="5372900" y="174200"/>
            <a:ext cx="1597500" cy="33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89" name="Google Shape;389;p37"/>
          <p:cNvSpPr txBox="1">
            <a:spLocks noGrp="1"/>
          </p:cNvSpPr>
          <p:nvPr>
            <p:ph type="subTitle" idx="8"/>
          </p:nvPr>
        </p:nvSpPr>
        <p:spPr>
          <a:xfrm>
            <a:off x="139700" y="1653090"/>
            <a:ext cx="3655500" cy="12096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1400"/>
              <a:buFont typeface="Instrument Sans"/>
              <a:buNone/>
              <a:defRPr>
                <a:solidFill>
                  <a:schemeClr val="accent6"/>
                </a:solidFill>
                <a:latin typeface="Instrument Sans"/>
                <a:ea typeface="Instrument Sans"/>
                <a:cs typeface="Instrument Sans"/>
                <a:sym typeface="Instrument Sans"/>
              </a:defRPr>
            </a:lvl9pPr>
          </a:lstStyle>
          <a:p>
            <a:endParaRPr/>
          </a:p>
        </p:txBody>
      </p:sp>
      <p:sp>
        <p:nvSpPr>
          <p:cNvPr id="390" name="Google Shape;390;p37"/>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91" name="Google Shape;391;p37"/>
          <p:cNvSpPr txBox="1">
            <a:spLocks noGrp="1"/>
          </p:cNvSpPr>
          <p:nvPr>
            <p:ph type="title"/>
          </p:nvPr>
        </p:nvSpPr>
        <p:spPr>
          <a:xfrm>
            <a:off x="139700" y="228600"/>
            <a:ext cx="5079300" cy="10626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2pPr>
            <a:lvl3pPr lvl="2">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3pPr>
            <a:lvl4pPr lvl="3">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4pPr>
            <a:lvl5pPr lvl="4">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5pPr>
            <a:lvl6pPr lvl="5">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6pPr>
            <a:lvl7pPr lvl="6">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7pPr>
            <a:lvl8pPr lvl="7">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8pPr>
            <a:lvl9pPr lvl="8">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9pPr>
          </a:lstStyle>
          <a:p>
            <a:endParaRPr/>
          </a:p>
        </p:txBody>
      </p:sp>
      <p:sp>
        <p:nvSpPr>
          <p:cNvPr id="392" name="Google Shape;392;p37"/>
          <p:cNvSpPr txBox="1">
            <a:spLocks noGrp="1"/>
          </p:cNvSpPr>
          <p:nvPr>
            <p:ph type="subTitle" idx="9"/>
          </p:nvPr>
        </p:nvSpPr>
        <p:spPr>
          <a:xfrm>
            <a:off x="5372900" y="525800"/>
            <a:ext cx="1597500" cy="513000"/>
          </a:xfrm>
          <a:prstGeom prst="rect">
            <a:avLst/>
          </a:prstGeom>
        </p:spPr>
        <p:txBody>
          <a:bodyPr spcFirstLastPara="1" wrap="square" lIns="91425" tIns="0"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1000"/>
              </a:spcBef>
              <a:spcAft>
                <a:spcPts val="0"/>
              </a:spcAft>
              <a:buClr>
                <a:schemeClr val="lt1"/>
              </a:buClr>
              <a:buSzPts val="1400"/>
              <a:buNone/>
              <a:defRPr>
                <a:solidFill>
                  <a:schemeClr val="lt1"/>
                </a:solidFill>
              </a:defRPr>
            </a:lvl2pPr>
            <a:lvl3pPr lvl="2">
              <a:spcBef>
                <a:spcPts val="1000"/>
              </a:spcBef>
              <a:spcAft>
                <a:spcPts val="0"/>
              </a:spcAft>
              <a:buClr>
                <a:schemeClr val="lt1"/>
              </a:buClr>
              <a:buSzPts val="1400"/>
              <a:buNone/>
              <a:defRPr>
                <a:solidFill>
                  <a:schemeClr val="lt1"/>
                </a:solidFill>
              </a:defRPr>
            </a:lvl3pPr>
            <a:lvl4pPr lvl="3">
              <a:spcBef>
                <a:spcPts val="1000"/>
              </a:spcBef>
              <a:spcAft>
                <a:spcPts val="0"/>
              </a:spcAft>
              <a:buClr>
                <a:schemeClr val="lt1"/>
              </a:buClr>
              <a:buSzPts val="1400"/>
              <a:buNone/>
              <a:defRPr>
                <a:solidFill>
                  <a:schemeClr val="lt1"/>
                </a:solidFill>
              </a:defRPr>
            </a:lvl4pPr>
            <a:lvl5pPr lvl="4">
              <a:spcBef>
                <a:spcPts val="1000"/>
              </a:spcBef>
              <a:spcAft>
                <a:spcPts val="0"/>
              </a:spcAft>
              <a:buClr>
                <a:schemeClr val="lt1"/>
              </a:buClr>
              <a:buSzPts val="1400"/>
              <a:buNone/>
              <a:defRPr>
                <a:solidFill>
                  <a:schemeClr val="lt1"/>
                </a:solidFill>
              </a:defRPr>
            </a:lvl5pPr>
            <a:lvl6pPr lvl="5">
              <a:spcBef>
                <a:spcPts val="1000"/>
              </a:spcBef>
              <a:spcAft>
                <a:spcPts val="0"/>
              </a:spcAft>
              <a:buClr>
                <a:schemeClr val="lt1"/>
              </a:buClr>
              <a:buSzPts val="1400"/>
              <a:buNone/>
              <a:defRPr>
                <a:solidFill>
                  <a:schemeClr val="lt1"/>
                </a:solidFill>
              </a:defRPr>
            </a:lvl6pPr>
            <a:lvl7pPr lvl="6">
              <a:spcBef>
                <a:spcPts val="1000"/>
              </a:spcBef>
              <a:spcAft>
                <a:spcPts val="0"/>
              </a:spcAft>
              <a:buClr>
                <a:schemeClr val="lt1"/>
              </a:buClr>
              <a:buSzPts val="1400"/>
              <a:buNone/>
              <a:defRPr>
                <a:solidFill>
                  <a:schemeClr val="lt1"/>
                </a:solidFill>
              </a:defRPr>
            </a:lvl7pPr>
            <a:lvl8pPr lvl="7">
              <a:spcBef>
                <a:spcPts val="1000"/>
              </a:spcBef>
              <a:spcAft>
                <a:spcPts val="0"/>
              </a:spcAft>
              <a:buClr>
                <a:schemeClr val="lt1"/>
              </a:buClr>
              <a:buSzPts val="1400"/>
              <a:buNone/>
              <a:defRPr>
                <a:solidFill>
                  <a:schemeClr val="lt1"/>
                </a:solidFill>
              </a:defRPr>
            </a:lvl8pPr>
            <a:lvl9pPr lvl="8">
              <a:spcBef>
                <a:spcPts val="1000"/>
              </a:spcBef>
              <a:spcAft>
                <a:spcPts val="1000"/>
              </a:spcAft>
              <a:buClr>
                <a:schemeClr val="lt1"/>
              </a:buClr>
              <a:buSzPts val="1400"/>
              <a:buNone/>
              <a:defRPr>
                <a:solidFill>
                  <a:schemeClr val="lt1"/>
                </a:solidFill>
              </a:defRPr>
            </a:lvl9pPr>
          </a:lstStyle>
          <a:p>
            <a:endParaRPr/>
          </a:p>
        </p:txBody>
      </p:sp>
      <p:sp>
        <p:nvSpPr>
          <p:cNvPr id="393" name="Google Shape;393;p37"/>
          <p:cNvSpPr txBox="1">
            <a:spLocks noGrp="1"/>
          </p:cNvSpPr>
          <p:nvPr>
            <p:ph type="subTitle" idx="13"/>
          </p:nvPr>
        </p:nvSpPr>
        <p:spPr>
          <a:xfrm>
            <a:off x="6953375" y="174200"/>
            <a:ext cx="1597500" cy="33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b="1">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394" name="Google Shape;394;p37"/>
          <p:cNvSpPr txBox="1">
            <a:spLocks noGrp="1"/>
          </p:cNvSpPr>
          <p:nvPr>
            <p:ph type="subTitle" idx="14"/>
          </p:nvPr>
        </p:nvSpPr>
        <p:spPr>
          <a:xfrm>
            <a:off x="6953375" y="525800"/>
            <a:ext cx="1597500" cy="513000"/>
          </a:xfrm>
          <a:prstGeom prst="rect">
            <a:avLst/>
          </a:prstGeom>
        </p:spPr>
        <p:txBody>
          <a:bodyPr spcFirstLastPara="1" wrap="square" lIns="91425" tIns="0" rIns="91425" bIns="91425" anchor="t" anchorCtr="0">
            <a:noAutofit/>
          </a:bodyPr>
          <a:lstStyle>
            <a:lvl1pPr lvl="0">
              <a:spcBef>
                <a:spcPts val="0"/>
              </a:spcBef>
              <a:spcAft>
                <a:spcPts val="0"/>
              </a:spcAft>
              <a:buNone/>
              <a:defRPr sz="1000">
                <a:latin typeface="Instrument Sans"/>
                <a:ea typeface="Instrument Sans"/>
                <a:cs typeface="Instrument Sans"/>
                <a:sym typeface="Instrument Sans"/>
              </a:defRPr>
            </a:lvl1pPr>
            <a:lvl2pPr lvl="1">
              <a:spcBef>
                <a:spcPts val="1000"/>
              </a:spcBef>
              <a:spcAft>
                <a:spcPts val="0"/>
              </a:spcAft>
              <a:buClr>
                <a:schemeClr val="lt1"/>
              </a:buClr>
              <a:buSzPts val="1400"/>
              <a:buNone/>
              <a:defRPr>
                <a:solidFill>
                  <a:schemeClr val="lt1"/>
                </a:solidFill>
              </a:defRPr>
            </a:lvl2pPr>
            <a:lvl3pPr lvl="2">
              <a:spcBef>
                <a:spcPts val="1000"/>
              </a:spcBef>
              <a:spcAft>
                <a:spcPts val="0"/>
              </a:spcAft>
              <a:buClr>
                <a:schemeClr val="lt1"/>
              </a:buClr>
              <a:buSzPts val="1400"/>
              <a:buNone/>
              <a:defRPr>
                <a:solidFill>
                  <a:schemeClr val="lt1"/>
                </a:solidFill>
              </a:defRPr>
            </a:lvl3pPr>
            <a:lvl4pPr lvl="3">
              <a:spcBef>
                <a:spcPts val="1000"/>
              </a:spcBef>
              <a:spcAft>
                <a:spcPts val="0"/>
              </a:spcAft>
              <a:buClr>
                <a:schemeClr val="lt1"/>
              </a:buClr>
              <a:buSzPts val="1400"/>
              <a:buNone/>
              <a:defRPr>
                <a:solidFill>
                  <a:schemeClr val="lt1"/>
                </a:solidFill>
              </a:defRPr>
            </a:lvl4pPr>
            <a:lvl5pPr lvl="4">
              <a:spcBef>
                <a:spcPts val="1000"/>
              </a:spcBef>
              <a:spcAft>
                <a:spcPts val="0"/>
              </a:spcAft>
              <a:buClr>
                <a:schemeClr val="lt1"/>
              </a:buClr>
              <a:buSzPts val="1400"/>
              <a:buNone/>
              <a:defRPr>
                <a:solidFill>
                  <a:schemeClr val="lt1"/>
                </a:solidFill>
              </a:defRPr>
            </a:lvl5pPr>
            <a:lvl6pPr lvl="5">
              <a:spcBef>
                <a:spcPts val="1000"/>
              </a:spcBef>
              <a:spcAft>
                <a:spcPts val="0"/>
              </a:spcAft>
              <a:buClr>
                <a:schemeClr val="lt1"/>
              </a:buClr>
              <a:buSzPts val="1400"/>
              <a:buNone/>
              <a:defRPr>
                <a:solidFill>
                  <a:schemeClr val="lt1"/>
                </a:solidFill>
              </a:defRPr>
            </a:lvl6pPr>
            <a:lvl7pPr lvl="6">
              <a:spcBef>
                <a:spcPts val="1000"/>
              </a:spcBef>
              <a:spcAft>
                <a:spcPts val="0"/>
              </a:spcAft>
              <a:buClr>
                <a:schemeClr val="lt1"/>
              </a:buClr>
              <a:buSzPts val="1400"/>
              <a:buNone/>
              <a:defRPr>
                <a:solidFill>
                  <a:schemeClr val="lt1"/>
                </a:solidFill>
              </a:defRPr>
            </a:lvl7pPr>
            <a:lvl8pPr lvl="7">
              <a:spcBef>
                <a:spcPts val="1000"/>
              </a:spcBef>
              <a:spcAft>
                <a:spcPts val="0"/>
              </a:spcAft>
              <a:buClr>
                <a:schemeClr val="lt1"/>
              </a:buClr>
              <a:buSzPts val="1400"/>
              <a:buNone/>
              <a:defRPr>
                <a:solidFill>
                  <a:schemeClr val="lt1"/>
                </a:solidFill>
              </a:defRPr>
            </a:lvl8pPr>
            <a:lvl9pPr lvl="8">
              <a:spcBef>
                <a:spcPts val="1000"/>
              </a:spcBef>
              <a:spcAft>
                <a:spcPts val="1000"/>
              </a:spcAft>
              <a:buClr>
                <a:schemeClr val="lt1"/>
              </a:buClr>
              <a:buSzPts val="1400"/>
              <a:buNone/>
              <a:defRPr>
                <a:solidFill>
                  <a:schemeClr val="lt1"/>
                </a:solidFill>
              </a:defRPr>
            </a:lvl9pPr>
          </a:lstStyle>
          <a:p>
            <a:endParaRPr/>
          </a:p>
        </p:txBody>
      </p:sp>
      <p:sp>
        <p:nvSpPr>
          <p:cNvPr id="395" name="Google Shape;395;p37"/>
          <p:cNvSpPr txBox="1">
            <a:spLocks noGrp="1"/>
          </p:cNvSpPr>
          <p:nvPr>
            <p:ph type="subTitle" idx="15"/>
          </p:nvPr>
        </p:nvSpPr>
        <p:spPr>
          <a:xfrm>
            <a:off x="6970400" y="4200925"/>
            <a:ext cx="1429800" cy="303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Font typeface="Poppins"/>
              <a:buNone/>
              <a:defRPr>
                <a:latin typeface="Instrument Sans"/>
                <a:ea typeface="Instrument Sans"/>
                <a:cs typeface="Instrument Sans"/>
                <a:sym typeface="Instrument Sans"/>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Next steps">
  <p:cSld name="CUSTOM_13">
    <p:spTree>
      <p:nvGrpSpPr>
        <p:cNvPr id="1" name="Shape 396"/>
        <p:cNvGrpSpPr/>
        <p:nvPr/>
      </p:nvGrpSpPr>
      <p:grpSpPr>
        <a:xfrm>
          <a:off x="0" y="0"/>
          <a:ext cx="0" cy="0"/>
          <a:chOff x="0" y="0"/>
          <a:chExt cx="0" cy="0"/>
        </a:xfrm>
      </p:grpSpPr>
      <p:sp>
        <p:nvSpPr>
          <p:cNvPr id="397" name="Google Shape;397;p38"/>
          <p:cNvSpPr>
            <a:spLocks noGrp="1"/>
          </p:cNvSpPr>
          <p:nvPr>
            <p:ph type="pic" idx="2"/>
          </p:nvPr>
        </p:nvSpPr>
        <p:spPr>
          <a:xfrm>
            <a:off x="7754350" y="2584475"/>
            <a:ext cx="1263000" cy="1272600"/>
          </a:xfrm>
          <a:prstGeom prst="rect">
            <a:avLst/>
          </a:prstGeom>
          <a:noFill/>
          <a:ln>
            <a:noFill/>
          </a:ln>
        </p:spPr>
      </p:sp>
      <p:sp>
        <p:nvSpPr>
          <p:cNvPr id="398" name="Google Shape;398;p38"/>
          <p:cNvSpPr>
            <a:spLocks noGrp="1"/>
          </p:cNvSpPr>
          <p:nvPr>
            <p:ph type="pic" idx="3"/>
          </p:nvPr>
        </p:nvSpPr>
        <p:spPr>
          <a:xfrm>
            <a:off x="5212300" y="2584475"/>
            <a:ext cx="1263000" cy="1272600"/>
          </a:xfrm>
          <a:prstGeom prst="rect">
            <a:avLst/>
          </a:prstGeom>
          <a:noFill/>
          <a:ln>
            <a:noFill/>
          </a:ln>
        </p:spPr>
      </p:sp>
      <p:sp>
        <p:nvSpPr>
          <p:cNvPr id="399" name="Google Shape;399;p38"/>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00" name="Google Shape;400;p38"/>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401" name="Google Shape;401;p38"/>
          <p:cNvCxnSpPr/>
          <p:nvPr/>
        </p:nvCxnSpPr>
        <p:spPr>
          <a:xfrm>
            <a:off x="9023250" y="-60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402" name="Google Shape;402;p38"/>
          <p:cNvCxnSpPr/>
          <p:nvPr/>
        </p:nvCxnSpPr>
        <p:spPr>
          <a:xfrm>
            <a:off x="9020977" y="1291063"/>
            <a:ext cx="0" cy="3853200"/>
          </a:xfrm>
          <a:prstGeom prst="straightConnector1">
            <a:avLst/>
          </a:prstGeom>
          <a:noFill/>
          <a:ln w="9525" cap="flat" cmpd="sng">
            <a:solidFill>
              <a:schemeClr val="accent3"/>
            </a:solidFill>
            <a:prstDash val="solid"/>
            <a:round/>
            <a:headEnd type="none" w="med" len="med"/>
            <a:tailEnd type="none" w="med" len="med"/>
          </a:ln>
        </p:spPr>
      </p:cxnSp>
      <p:cxnSp>
        <p:nvCxnSpPr>
          <p:cNvPr id="403" name="Google Shape;403;p38"/>
          <p:cNvCxnSpPr/>
          <p:nvPr/>
        </p:nvCxnSpPr>
        <p:spPr>
          <a:xfrm>
            <a:off x="128875" y="1291375"/>
            <a:ext cx="8885400" cy="0"/>
          </a:xfrm>
          <a:prstGeom prst="straightConnector1">
            <a:avLst/>
          </a:prstGeom>
          <a:noFill/>
          <a:ln w="9525" cap="flat" cmpd="sng">
            <a:solidFill>
              <a:schemeClr val="accent3"/>
            </a:solidFill>
            <a:prstDash val="solid"/>
            <a:round/>
            <a:headEnd type="none" w="med" len="med"/>
            <a:tailEnd type="none" w="med" len="med"/>
          </a:ln>
        </p:spPr>
      </p:cxnSp>
      <p:sp>
        <p:nvSpPr>
          <p:cNvPr id="404" name="Google Shape;404;p38"/>
          <p:cNvSpPr txBox="1">
            <a:spLocks noGrp="1"/>
          </p:cNvSpPr>
          <p:nvPr>
            <p:ph type="title"/>
          </p:nvPr>
        </p:nvSpPr>
        <p:spPr>
          <a:xfrm>
            <a:off x="139700" y="228600"/>
            <a:ext cx="5242500" cy="609000"/>
          </a:xfrm>
          <a:prstGeom prst="rect">
            <a:avLst/>
          </a:prstGeom>
        </p:spPr>
        <p:txBody>
          <a:bodyPr spcFirstLastPara="1" wrap="square" lIns="91425" tIns="91425" rIns="91425" bIns="91425" anchor="t" anchorCtr="0">
            <a:spAutoFit/>
          </a:bodyPr>
          <a:lstStyle>
            <a:lvl1pPr lvl="0">
              <a:spcBef>
                <a:spcPts val="0"/>
              </a:spcBef>
              <a:spcAft>
                <a:spcPts val="0"/>
              </a:spcAft>
              <a:buClr>
                <a:schemeClr val="lt1"/>
              </a:buClr>
              <a:buSzPts val="2400"/>
              <a:buFont typeface="Poppins"/>
              <a:buNone/>
              <a:defRPr/>
            </a:lvl1pPr>
            <a:lvl2pPr lvl="1">
              <a:spcBef>
                <a:spcPts val="0"/>
              </a:spcBef>
              <a:spcAft>
                <a:spcPts val="0"/>
              </a:spcAft>
              <a:buClr>
                <a:schemeClr val="lt1"/>
              </a:buClr>
              <a:buSzPts val="2400"/>
              <a:buFont typeface="Poppins"/>
              <a:buNone/>
              <a:defRPr sz="2400">
                <a:solidFill>
                  <a:schemeClr val="lt1"/>
                </a:solidFill>
              </a:defRPr>
            </a:lvl2pPr>
            <a:lvl3pPr lvl="2">
              <a:spcBef>
                <a:spcPts val="0"/>
              </a:spcBef>
              <a:spcAft>
                <a:spcPts val="0"/>
              </a:spcAft>
              <a:buClr>
                <a:schemeClr val="lt1"/>
              </a:buClr>
              <a:buSzPts val="2400"/>
              <a:buFont typeface="Poppins"/>
              <a:buNone/>
              <a:defRPr sz="2400">
                <a:solidFill>
                  <a:schemeClr val="lt1"/>
                </a:solidFill>
              </a:defRPr>
            </a:lvl3pPr>
            <a:lvl4pPr lvl="3">
              <a:spcBef>
                <a:spcPts val="0"/>
              </a:spcBef>
              <a:spcAft>
                <a:spcPts val="0"/>
              </a:spcAft>
              <a:buClr>
                <a:schemeClr val="lt1"/>
              </a:buClr>
              <a:buSzPts val="2400"/>
              <a:buFont typeface="Poppins"/>
              <a:buNone/>
              <a:defRPr sz="2400">
                <a:solidFill>
                  <a:schemeClr val="lt1"/>
                </a:solidFill>
              </a:defRPr>
            </a:lvl4pPr>
            <a:lvl5pPr lvl="4">
              <a:spcBef>
                <a:spcPts val="0"/>
              </a:spcBef>
              <a:spcAft>
                <a:spcPts val="0"/>
              </a:spcAft>
              <a:buClr>
                <a:schemeClr val="lt1"/>
              </a:buClr>
              <a:buSzPts val="2400"/>
              <a:buFont typeface="Poppins"/>
              <a:buNone/>
              <a:defRPr sz="2400">
                <a:solidFill>
                  <a:schemeClr val="lt1"/>
                </a:solidFill>
              </a:defRPr>
            </a:lvl5pPr>
            <a:lvl6pPr lvl="5">
              <a:spcBef>
                <a:spcPts val="0"/>
              </a:spcBef>
              <a:spcAft>
                <a:spcPts val="0"/>
              </a:spcAft>
              <a:buClr>
                <a:schemeClr val="lt1"/>
              </a:buClr>
              <a:buSzPts val="2400"/>
              <a:buFont typeface="Poppins"/>
              <a:buNone/>
              <a:defRPr sz="2400">
                <a:solidFill>
                  <a:schemeClr val="lt1"/>
                </a:solidFill>
              </a:defRPr>
            </a:lvl6pPr>
            <a:lvl7pPr lvl="6">
              <a:spcBef>
                <a:spcPts val="0"/>
              </a:spcBef>
              <a:spcAft>
                <a:spcPts val="0"/>
              </a:spcAft>
              <a:buClr>
                <a:schemeClr val="lt1"/>
              </a:buClr>
              <a:buSzPts val="2400"/>
              <a:buFont typeface="Poppins"/>
              <a:buNone/>
              <a:defRPr sz="2400">
                <a:solidFill>
                  <a:schemeClr val="lt1"/>
                </a:solidFill>
              </a:defRPr>
            </a:lvl7pPr>
            <a:lvl8pPr lvl="7">
              <a:spcBef>
                <a:spcPts val="0"/>
              </a:spcBef>
              <a:spcAft>
                <a:spcPts val="0"/>
              </a:spcAft>
              <a:buClr>
                <a:schemeClr val="lt1"/>
              </a:buClr>
              <a:buSzPts val="2400"/>
              <a:buFont typeface="Poppins"/>
              <a:buNone/>
              <a:defRPr sz="2400">
                <a:solidFill>
                  <a:schemeClr val="lt1"/>
                </a:solidFill>
              </a:defRPr>
            </a:lvl8pPr>
            <a:lvl9pPr lvl="8">
              <a:spcBef>
                <a:spcPts val="0"/>
              </a:spcBef>
              <a:spcAft>
                <a:spcPts val="0"/>
              </a:spcAft>
              <a:buClr>
                <a:schemeClr val="lt1"/>
              </a:buClr>
              <a:buSzPts val="2400"/>
              <a:buFont typeface="Poppins"/>
              <a:buNone/>
              <a:defRPr sz="2400">
                <a:solidFill>
                  <a:schemeClr val="lt1"/>
                </a:solidFill>
              </a:defRPr>
            </a:lvl9pPr>
          </a:lstStyle>
          <a:p>
            <a:endParaRPr/>
          </a:p>
        </p:txBody>
      </p:sp>
      <p:sp>
        <p:nvSpPr>
          <p:cNvPr id="405" name="Google Shape;405;p38"/>
          <p:cNvSpPr txBox="1">
            <a:spLocks noGrp="1"/>
          </p:cNvSpPr>
          <p:nvPr>
            <p:ph type="title" idx="4"/>
          </p:nvPr>
        </p:nvSpPr>
        <p:spPr>
          <a:xfrm>
            <a:off x="139700" y="1294075"/>
            <a:ext cx="3800400" cy="4740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None/>
              <a:defRPr/>
            </a:lvl1pPr>
            <a:lvl2pPr lvl="1">
              <a:spcBef>
                <a:spcPts val="0"/>
              </a:spcBef>
              <a:spcAft>
                <a:spcPts val="0"/>
              </a:spcAft>
              <a:buClr>
                <a:schemeClr val="lt1"/>
              </a:buClr>
              <a:buSzPts val="2400"/>
              <a:buFont typeface="Poppins"/>
              <a:buNone/>
              <a:defRPr sz="2400">
                <a:solidFill>
                  <a:schemeClr val="lt1"/>
                </a:solidFill>
              </a:defRPr>
            </a:lvl2pPr>
            <a:lvl3pPr lvl="2">
              <a:spcBef>
                <a:spcPts val="0"/>
              </a:spcBef>
              <a:spcAft>
                <a:spcPts val="0"/>
              </a:spcAft>
              <a:buClr>
                <a:schemeClr val="lt1"/>
              </a:buClr>
              <a:buSzPts val="2400"/>
              <a:buFont typeface="Poppins"/>
              <a:buNone/>
              <a:defRPr sz="2400">
                <a:solidFill>
                  <a:schemeClr val="lt1"/>
                </a:solidFill>
              </a:defRPr>
            </a:lvl3pPr>
            <a:lvl4pPr lvl="3">
              <a:spcBef>
                <a:spcPts val="0"/>
              </a:spcBef>
              <a:spcAft>
                <a:spcPts val="0"/>
              </a:spcAft>
              <a:buClr>
                <a:schemeClr val="lt1"/>
              </a:buClr>
              <a:buSzPts val="2400"/>
              <a:buFont typeface="Poppins"/>
              <a:buNone/>
              <a:defRPr sz="2400">
                <a:solidFill>
                  <a:schemeClr val="lt1"/>
                </a:solidFill>
              </a:defRPr>
            </a:lvl4pPr>
            <a:lvl5pPr lvl="4">
              <a:spcBef>
                <a:spcPts val="0"/>
              </a:spcBef>
              <a:spcAft>
                <a:spcPts val="0"/>
              </a:spcAft>
              <a:buClr>
                <a:schemeClr val="lt1"/>
              </a:buClr>
              <a:buSzPts val="2400"/>
              <a:buFont typeface="Poppins"/>
              <a:buNone/>
              <a:defRPr sz="2400">
                <a:solidFill>
                  <a:schemeClr val="lt1"/>
                </a:solidFill>
              </a:defRPr>
            </a:lvl5pPr>
            <a:lvl6pPr lvl="5">
              <a:spcBef>
                <a:spcPts val="0"/>
              </a:spcBef>
              <a:spcAft>
                <a:spcPts val="0"/>
              </a:spcAft>
              <a:buClr>
                <a:schemeClr val="lt1"/>
              </a:buClr>
              <a:buSzPts val="2400"/>
              <a:buFont typeface="Poppins"/>
              <a:buNone/>
              <a:defRPr sz="2400">
                <a:solidFill>
                  <a:schemeClr val="lt1"/>
                </a:solidFill>
              </a:defRPr>
            </a:lvl6pPr>
            <a:lvl7pPr lvl="6">
              <a:spcBef>
                <a:spcPts val="0"/>
              </a:spcBef>
              <a:spcAft>
                <a:spcPts val="0"/>
              </a:spcAft>
              <a:buClr>
                <a:schemeClr val="lt1"/>
              </a:buClr>
              <a:buSzPts val="2400"/>
              <a:buFont typeface="Poppins"/>
              <a:buNone/>
              <a:defRPr sz="2400">
                <a:solidFill>
                  <a:schemeClr val="lt1"/>
                </a:solidFill>
              </a:defRPr>
            </a:lvl7pPr>
            <a:lvl8pPr lvl="7">
              <a:spcBef>
                <a:spcPts val="0"/>
              </a:spcBef>
              <a:spcAft>
                <a:spcPts val="0"/>
              </a:spcAft>
              <a:buClr>
                <a:schemeClr val="lt1"/>
              </a:buClr>
              <a:buSzPts val="2400"/>
              <a:buFont typeface="Poppins"/>
              <a:buNone/>
              <a:defRPr sz="2400">
                <a:solidFill>
                  <a:schemeClr val="lt1"/>
                </a:solidFill>
              </a:defRPr>
            </a:lvl8pPr>
            <a:lvl9pPr lvl="8">
              <a:spcBef>
                <a:spcPts val="0"/>
              </a:spcBef>
              <a:spcAft>
                <a:spcPts val="0"/>
              </a:spcAft>
              <a:buClr>
                <a:schemeClr val="lt1"/>
              </a:buClr>
              <a:buSzPts val="2400"/>
              <a:buFont typeface="Poppins"/>
              <a:buNone/>
              <a:defRPr sz="2400">
                <a:solidFill>
                  <a:schemeClr val="lt1"/>
                </a:solidFill>
              </a:defRPr>
            </a:lvl9pPr>
          </a:lstStyle>
          <a:p>
            <a:endParaRPr/>
          </a:p>
        </p:txBody>
      </p:sp>
      <p:sp>
        <p:nvSpPr>
          <p:cNvPr id="406" name="Google Shape;406;p38"/>
          <p:cNvSpPr txBox="1">
            <a:spLocks noGrp="1"/>
          </p:cNvSpPr>
          <p:nvPr>
            <p:ph type="title" idx="5"/>
          </p:nvPr>
        </p:nvSpPr>
        <p:spPr>
          <a:xfrm>
            <a:off x="139700" y="1809275"/>
            <a:ext cx="3800400" cy="5565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9pPr>
          </a:lstStyle>
          <a:p>
            <a:endParaRPr/>
          </a:p>
        </p:txBody>
      </p:sp>
      <p:sp>
        <p:nvSpPr>
          <p:cNvPr id="407" name="Google Shape;407;p38"/>
          <p:cNvSpPr txBox="1">
            <a:spLocks noGrp="1"/>
          </p:cNvSpPr>
          <p:nvPr>
            <p:ph type="title" idx="6"/>
          </p:nvPr>
        </p:nvSpPr>
        <p:spPr>
          <a:xfrm>
            <a:off x="139700" y="2584475"/>
            <a:ext cx="3800400" cy="4740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None/>
              <a:defRPr/>
            </a:lvl1pPr>
            <a:lvl2pPr lvl="1">
              <a:spcBef>
                <a:spcPts val="0"/>
              </a:spcBef>
              <a:spcAft>
                <a:spcPts val="0"/>
              </a:spcAft>
              <a:buClr>
                <a:schemeClr val="lt1"/>
              </a:buClr>
              <a:buSzPts val="2400"/>
              <a:buFont typeface="Poppins"/>
              <a:buNone/>
              <a:defRPr sz="2400">
                <a:solidFill>
                  <a:schemeClr val="lt1"/>
                </a:solidFill>
              </a:defRPr>
            </a:lvl2pPr>
            <a:lvl3pPr lvl="2">
              <a:spcBef>
                <a:spcPts val="0"/>
              </a:spcBef>
              <a:spcAft>
                <a:spcPts val="0"/>
              </a:spcAft>
              <a:buClr>
                <a:schemeClr val="lt1"/>
              </a:buClr>
              <a:buSzPts val="2400"/>
              <a:buFont typeface="Poppins"/>
              <a:buNone/>
              <a:defRPr sz="2400">
                <a:solidFill>
                  <a:schemeClr val="lt1"/>
                </a:solidFill>
              </a:defRPr>
            </a:lvl3pPr>
            <a:lvl4pPr lvl="3">
              <a:spcBef>
                <a:spcPts val="0"/>
              </a:spcBef>
              <a:spcAft>
                <a:spcPts val="0"/>
              </a:spcAft>
              <a:buClr>
                <a:schemeClr val="lt1"/>
              </a:buClr>
              <a:buSzPts val="2400"/>
              <a:buFont typeface="Poppins"/>
              <a:buNone/>
              <a:defRPr sz="2400">
                <a:solidFill>
                  <a:schemeClr val="lt1"/>
                </a:solidFill>
              </a:defRPr>
            </a:lvl4pPr>
            <a:lvl5pPr lvl="4">
              <a:spcBef>
                <a:spcPts val="0"/>
              </a:spcBef>
              <a:spcAft>
                <a:spcPts val="0"/>
              </a:spcAft>
              <a:buClr>
                <a:schemeClr val="lt1"/>
              </a:buClr>
              <a:buSzPts val="2400"/>
              <a:buFont typeface="Poppins"/>
              <a:buNone/>
              <a:defRPr sz="2400">
                <a:solidFill>
                  <a:schemeClr val="lt1"/>
                </a:solidFill>
              </a:defRPr>
            </a:lvl5pPr>
            <a:lvl6pPr lvl="5">
              <a:spcBef>
                <a:spcPts val="0"/>
              </a:spcBef>
              <a:spcAft>
                <a:spcPts val="0"/>
              </a:spcAft>
              <a:buClr>
                <a:schemeClr val="lt1"/>
              </a:buClr>
              <a:buSzPts val="2400"/>
              <a:buFont typeface="Poppins"/>
              <a:buNone/>
              <a:defRPr sz="2400">
                <a:solidFill>
                  <a:schemeClr val="lt1"/>
                </a:solidFill>
              </a:defRPr>
            </a:lvl6pPr>
            <a:lvl7pPr lvl="6">
              <a:spcBef>
                <a:spcPts val="0"/>
              </a:spcBef>
              <a:spcAft>
                <a:spcPts val="0"/>
              </a:spcAft>
              <a:buClr>
                <a:schemeClr val="lt1"/>
              </a:buClr>
              <a:buSzPts val="2400"/>
              <a:buFont typeface="Poppins"/>
              <a:buNone/>
              <a:defRPr sz="2400">
                <a:solidFill>
                  <a:schemeClr val="lt1"/>
                </a:solidFill>
              </a:defRPr>
            </a:lvl7pPr>
            <a:lvl8pPr lvl="7">
              <a:spcBef>
                <a:spcPts val="0"/>
              </a:spcBef>
              <a:spcAft>
                <a:spcPts val="0"/>
              </a:spcAft>
              <a:buClr>
                <a:schemeClr val="lt1"/>
              </a:buClr>
              <a:buSzPts val="2400"/>
              <a:buFont typeface="Poppins"/>
              <a:buNone/>
              <a:defRPr sz="2400">
                <a:solidFill>
                  <a:schemeClr val="lt1"/>
                </a:solidFill>
              </a:defRPr>
            </a:lvl8pPr>
            <a:lvl9pPr lvl="8">
              <a:spcBef>
                <a:spcPts val="0"/>
              </a:spcBef>
              <a:spcAft>
                <a:spcPts val="0"/>
              </a:spcAft>
              <a:buClr>
                <a:schemeClr val="lt1"/>
              </a:buClr>
              <a:buSzPts val="2400"/>
              <a:buFont typeface="Poppins"/>
              <a:buNone/>
              <a:defRPr sz="2400">
                <a:solidFill>
                  <a:schemeClr val="lt1"/>
                </a:solidFill>
              </a:defRPr>
            </a:lvl9pPr>
          </a:lstStyle>
          <a:p>
            <a:endParaRPr/>
          </a:p>
        </p:txBody>
      </p:sp>
      <p:sp>
        <p:nvSpPr>
          <p:cNvPr id="408" name="Google Shape;408;p38"/>
          <p:cNvSpPr txBox="1">
            <a:spLocks noGrp="1"/>
          </p:cNvSpPr>
          <p:nvPr>
            <p:ph type="title" idx="7"/>
          </p:nvPr>
        </p:nvSpPr>
        <p:spPr>
          <a:xfrm>
            <a:off x="139700" y="3099675"/>
            <a:ext cx="3800400" cy="5565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9pPr>
          </a:lstStyle>
          <a:p>
            <a:endParaRPr/>
          </a:p>
        </p:txBody>
      </p:sp>
      <p:sp>
        <p:nvSpPr>
          <p:cNvPr id="409" name="Google Shape;409;p38"/>
          <p:cNvSpPr txBox="1">
            <a:spLocks noGrp="1"/>
          </p:cNvSpPr>
          <p:nvPr>
            <p:ph type="title" idx="8"/>
          </p:nvPr>
        </p:nvSpPr>
        <p:spPr>
          <a:xfrm>
            <a:off x="139700" y="3874875"/>
            <a:ext cx="3800400" cy="4740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None/>
              <a:defRPr/>
            </a:lvl1pPr>
            <a:lvl2pPr lvl="1">
              <a:spcBef>
                <a:spcPts val="0"/>
              </a:spcBef>
              <a:spcAft>
                <a:spcPts val="0"/>
              </a:spcAft>
              <a:buClr>
                <a:schemeClr val="lt1"/>
              </a:buClr>
              <a:buSzPts val="2400"/>
              <a:buFont typeface="Poppins"/>
              <a:buNone/>
              <a:defRPr sz="2400">
                <a:solidFill>
                  <a:schemeClr val="lt1"/>
                </a:solidFill>
              </a:defRPr>
            </a:lvl2pPr>
            <a:lvl3pPr lvl="2">
              <a:spcBef>
                <a:spcPts val="0"/>
              </a:spcBef>
              <a:spcAft>
                <a:spcPts val="0"/>
              </a:spcAft>
              <a:buClr>
                <a:schemeClr val="lt1"/>
              </a:buClr>
              <a:buSzPts val="2400"/>
              <a:buFont typeface="Poppins"/>
              <a:buNone/>
              <a:defRPr sz="2400">
                <a:solidFill>
                  <a:schemeClr val="lt1"/>
                </a:solidFill>
              </a:defRPr>
            </a:lvl3pPr>
            <a:lvl4pPr lvl="3">
              <a:spcBef>
                <a:spcPts val="0"/>
              </a:spcBef>
              <a:spcAft>
                <a:spcPts val="0"/>
              </a:spcAft>
              <a:buClr>
                <a:schemeClr val="lt1"/>
              </a:buClr>
              <a:buSzPts val="2400"/>
              <a:buFont typeface="Poppins"/>
              <a:buNone/>
              <a:defRPr sz="2400">
                <a:solidFill>
                  <a:schemeClr val="lt1"/>
                </a:solidFill>
              </a:defRPr>
            </a:lvl4pPr>
            <a:lvl5pPr lvl="4">
              <a:spcBef>
                <a:spcPts val="0"/>
              </a:spcBef>
              <a:spcAft>
                <a:spcPts val="0"/>
              </a:spcAft>
              <a:buClr>
                <a:schemeClr val="lt1"/>
              </a:buClr>
              <a:buSzPts val="2400"/>
              <a:buFont typeface="Poppins"/>
              <a:buNone/>
              <a:defRPr sz="2400">
                <a:solidFill>
                  <a:schemeClr val="lt1"/>
                </a:solidFill>
              </a:defRPr>
            </a:lvl5pPr>
            <a:lvl6pPr lvl="5">
              <a:spcBef>
                <a:spcPts val="0"/>
              </a:spcBef>
              <a:spcAft>
                <a:spcPts val="0"/>
              </a:spcAft>
              <a:buClr>
                <a:schemeClr val="lt1"/>
              </a:buClr>
              <a:buSzPts val="2400"/>
              <a:buFont typeface="Poppins"/>
              <a:buNone/>
              <a:defRPr sz="2400">
                <a:solidFill>
                  <a:schemeClr val="lt1"/>
                </a:solidFill>
              </a:defRPr>
            </a:lvl6pPr>
            <a:lvl7pPr lvl="6">
              <a:spcBef>
                <a:spcPts val="0"/>
              </a:spcBef>
              <a:spcAft>
                <a:spcPts val="0"/>
              </a:spcAft>
              <a:buClr>
                <a:schemeClr val="lt1"/>
              </a:buClr>
              <a:buSzPts val="2400"/>
              <a:buFont typeface="Poppins"/>
              <a:buNone/>
              <a:defRPr sz="2400">
                <a:solidFill>
                  <a:schemeClr val="lt1"/>
                </a:solidFill>
              </a:defRPr>
            </a:lvl7pPr>
            <a:lvl8pPr lvl="7">
              <a:spcBef>
                <a:spcPts val="0"/>
              </a:spcBef>
              <a:spcAft>
                <a:spcPts val="0"/>
              </a:spcAft>
              <a:buClr>
                <a:schemeClr val="lt1"/>
              </a:buClr>
              <a:buSzPts val="2400"/>
              <a:buFont typeface="Poppins"/>
              <a:buNone/>
              <a:defRPr sz="2400">
                <a:solidFill>
                  <a:schemeClr val="lt1"/>
                </a:solidFill>
              </a:defRPr>
            </a:lvl8pPr>
            <a:lvl9pPr lvl="8">
              <a:spcBef>
                <a:spcPts val="0"/>
              </a:spcBef>
              <a:spcAft>
                <a:spcPts val="0"/>
              </a:spcAft>
              <a:buClr>
                <a:schemeClr val="lt1"/>
              </a:buClr>
              <a:buSzPts val="2400"/>
              <a:buFont typeface="Poppins"/>
              <a:buNone/>
              <a:defRPr sz="2400">
                <a:solidFill>
                  <a:schemeClr val="lt1"/>
                </a:solidFill>
              </a:defRPr>
            </a:lvl9pPr>
          </a:lstStyle>
          <a:p>
            <a:endParaRPr/>
          </a:p>
        </p:txBody>
      </p:sp>
      <p:sp>
        <p:nvSpPr>
          <p:cNvPr id="410" name="Google Shape;410;p38"/>
          <p:cNvSpPr txBox="1">
            <a:spLocks noGrp="1"/>
          </p:cNvSpPr>
          <p:nvPr>
            <p:ph type="title" idx="9"/>
          </p:nvPr>
        </p:nvSpPr>
        <p:spPr>
          <a:xfrm>
            <a:off x="139700" y="4390075"/>
            <a:ext cx="3800400" cy="556500"/>
          </a:xfrm>
          <a:prstGeom prst="rect">
            <a:avLst/>
          </a:prstGeom>
        </p:spPr>
        <p:txBody>
          <a:bodyPr spcFirstLastPara="1" wrap="square" lIns="91425" tIns="91425" rIns="91425" bIns="91425" anchor="t" anchorCtr="0">
            <a:spAutoFit/>
          </a:bodyPr>
          <a:lstStyle>
            <a:lvl1pPr lvl="0">
              <a:lnSpc>
                <a:spcPct val="100000"/>
              </a:lnSpc>
              <a:spcBef>
                <a:spcPts val="0"/>
              </a:spcBef>
              <a:spcAft>
                <a:spcPts val="0"/>
              </a:spcAft>
              <a:buNone/>
              <a:defRPr sz="1000">
                <a:latin typeface="Instrument Sans"/>
                <a:ea typeface="Instrument Sans"/>
                <a:cs typeface="Instrument Sans"/>
                <a:sym typeface="Instrument Sans"/>
              </a:defRPr>
            </a:lvl1pPr>
            <a:lvl2pPr lvl="1">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2400"/>
              <a:buFont typeface="Instrument Sans"/>
              <a:buNone/>
              <a:defRPr sz="2400">
                <a:solidFill>
                  <a:schemeClr val="lt1"/>
                </a:solidFill>
                <a:latin typeface="Instrument Sans"/>
                <a:ea typeface="Instrument Sans"/>
                <a:cs typeface="Instrument Sans"/>
                <a:sym typeface="Instrument Sans"/>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hank you">
  <p:cSld name="CUSTOM_7">
    <p:spTree>
      <p:nvGrpSpPr>
        <p:cNvPr id="1" name="Shape 411"/>
        <p:cNvGrpSpPr/>
        <p:nvPr/>
      </p:nvGrpSpPr>
      <p:grpSpPr>
        <a:xfrm>
          <a:off x="0" y="0"/>
          <a:ext cx="0" cy="0"/>
          <a:chOff x="0" y="0"/>
          <a:chExt cx="0" cy="0"/>
        </a:xfrm>
      </p:grpSpPr>
      <p:pic>
        <p:nvPicPr>
          <p:cNvPr id="412" name="Google Shape;412;p39"/>
          <p:cNvPicPr preferRelativeResize="0"/>
          <p:nvPr/>
        </p:nvPicPr>
        <p:blipFill rotWithShape="1">
          <a:blip r:embed="rId2">
            <a:alphaModFix/>
          </a:blip>
          <a:srcRect t="10503" b="13329"/>
          <a:stretch/>
        </p:blipFill>
        <p:spPr>
          <a:xfrm rot="10800000">
            <a:off x="135149" y="1285126"/>
            <a:ext cx="5075876" cy="3866199"/>
          </a:xfrm>
          <a:prstGeom prst="rect">
            <a:avLst/>
          </a:prstGeom>
          <a:noFill/>
          <a:ln>
            <a:noFill/>
          </a:ln>
        </p:spPr>
      </p:pic>
      <p:sp>
        <p:nvSpPr>
          <p:cNvPr id="413" name="Google Shape;413;p39" descr="A solid green color"/>
          <p:cNvSpPr/>
          <p:nvPr/>
        </p:nvSpPr>
        <p:spPr>
          <a:xfrm>
            <a:off x="135138" y="900"/>
            <a:ext cx="1257900" cy="12837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Poppins"/>
              <a:ea typeface="Poppins"/>
              <a:cs typeface="Poppins"/>
              <a:sym typeface="Poppins"/>
            </a:endParaRPr>
          </a:p>
        </p:txBody>
      </p:sp>
      <p:sp>
        <p:nvSpPr>
          <p:cNvPr id="414" name="Google Shape;414;p39" descr="A solid blue color"/>
          <p:cNvSpPr/>
          <p:nvPr/>
        </p:nvSpPr>
        <p:spPr>
          <a:xfrm>
            <a:off x="5218975" y="-1050"/>
            <a:ext cx="1257900" cy="12870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Poppins"/>
              <a:ea typeface="Poppins"/>
              <a:cs typeface="Poppins"/>
              <a:sym typeface="Poppins"/>
            </a:endParaRPr>
          </a:p>
        </p:txBody>
      </p:sp>
      <p:sp>
        <p:nvSpPr>
          <p:cNvPr id="415" name="Google Shape;415;p39"/>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16" name="Google Shape;416;p39"/>
          <p:cNvSpPr txBox="1">
            <a:spLocks noGrp="1"/>
          </p:cNvSpPr>
          <p:nvPr>
            <p:ph type="title"/>
          </p:nvPr>
        </p:nvSpPr>
        <p:spPr>
          <a:xfrm>
            <a:off x="128875" y="1666875"/>
            <a:ext cx="4922400" cy="3245400"/>
          </a:xfrm>
          <a:prstGeom prst="rect">
            <a:avLst/>
          </a:prstGeom>
        </p:spPr>
        <p:txBody>
          <a:bodyPr spcFirstLastPara="1" wrap="square" lIns="91425" tIns="91425" rIns="91425" bIns="0" anchor="b" anchorCtr="0">
            <a:spAutoFit/>
          </a:bodyPr>
          <a:lstStyle>
            <a:lvl1pPr lvl="0">
              <a:spcBef>
                <a:spcPts val="0"/>
              </a:spcBef>
              <a:spcAft>
                <a:spcPts val="0"/>
              </a:spcAft>
              <a:buClr>
                <a:schemeClr val="lt1"/>
              </a:buClr>
              <a:buSzPts val="6000"/>
              <a:buFont typeface="Poppins"/>
              <a:buNone/>
              <a:defRPr sz="6000"/>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417" name="Google Shape;417;p39"/>
          <p:cNvSpPr txBox="1">
            <a:spLocks noGrp="1"/>
          </p:cNvSpPr>
          <p:nvPr>
            <p:ph type="subTitle" idx="1"/>
          </p:nvPr>
        </p:nvSpPr>
        <p:spPr>
          <a:xfrm>
            <a:off x="5305200" y="2579575"/>
            <a:ext cx="3596700" cy="1270200"/>
          </a:xfrm>
          <a:prstGeom prst="rect">
            <a:avLst/>
          </a:prstGeom>
        </p:spPr>
        <p:txBody>
          <a:bodyPr spcFirstLastPara="1" wrap="square" lIns="91425" tIns="182875" rIns="91425" bIns="91425" anchor="t" anchorCtr="0">
            <a:noAutofit/>
          </a:bodyPr>
          <a:lstStyle>
            <a:lvl1pPr lvl="0">
              <a:spcBef>
                <a:spcPts val="0"/>
              </a:spcBef>
              <a:spcAft>
                <a:spcPts val="0"/>
              </a:spcAft>
              <a:buClr>
                <a:schemeClr val="lt1"/>
              </a:buClr>
              <a:buSzPts val="1000"/>
              <a:buFont typeface="Instrument Sans"/>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418" name="Google Shape;418;p39"/>
          <p:cNvSpPr txBox="1">
            <a:spLocks noGrp="1"/>
          </p:cNvSpPr>
          <p:nvPr>
            <p:ph type="subTitle" idx="2"/>
          </p:nvPr>
        </p:nvSpPr>
        <p:spPr>
          <a:xfrm>
            <a:off x="5305225" y="3861475"/>
            <a:ext cx="3596700" cy="1050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1000"/>
              <a:buFont typeface="Instrument Sans"/>
              <a:buNone/>
              <a:defRPr sz="1000">
                <a:latin typeface="Instrument Sans"/>
                <a:ea typeface="Instrument Sans"/>
                <a:cs typeface="Instrument Sans"/>
                <a:sym typeface="Instrument Sans"/>
              </a:defRPr>
            </a:lvl1pPr>
            <a:lvl2pPr lvl="1">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2pPr>
            <a:lvl3pPr lvl="2">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3pPr>
            <a:lvl4pPr lvl="3">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4pPr>
            <a:lvl5pPr lvl="4">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5pPr>
            <a:lvl6pPr lvl="5">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6pPr>
            <a:lvl7pPr lvl="6">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7pPr>
            <a:lvl8pPr lvl="7">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8pPr>
            <a:lvl9pPr lvl="8">
              <a:spcBef>
                <a:spcPts val="0"/>
              </a:spcBef>
              <a:spcAft>
                <a:spcPts val="0"/>
              </a:spcAft>
              <a:buClr>
                <a:schemeClr val="lt1"/>
              </a:buClr>
              <a:buSzPts val="1400"/>
              <a:buFont typeface="Instrument Sans"/>
              <a:buNone/>
              <a:defRPr>
                <a:solidFill>
                  <a:schemeClr val="lt1"/>
                </a:solidFill>
                <a:latin typeface="Instrument Sans"/>
                <a:ea typeface="Instrument Sans"/>
                <a:cs typeface="Instrument Sans"/>
                <a:sym typeface="Instrument Sans"/>
              </a:defRPr>
            </a:lvl9pPr>
          </a:lstStyle>
          <a:p>
            <a:endParaRPr/>
          </a:p>
        </p:txBody>
      </p:sp>
      <p:sp>
        <p:nvSpPr>
          <p:cNvPr id="419" name="Google Shape;419;p39"/>
          <p:cNvSpPr>
            <a:spLocks noGrp="1"/>
          </p:cNvSpPr>
          <p:nvPr>
            <p:ph type="pic" idx="3"/>
          </p:nvPr>
        </p:nvSpPr>
        <p:spPr>
          <a:xfrm>
            <a:off x="7757975" y="1297450"/>
            <a:ext cx="1259700" cy="1275000"/>
          </a:xfrm>
          <a:prstGeom prst="rect">
            <a:avLst/>
          </a:prstGeom>
          <a:noFill/>
          <a:ln>
            <a:noFill/>
          </a:ln>
        </p:spPr>
      </p:sp>
      <p:grpSp>
        <p:nvGrpSpPr>
          <p:cNvPr id="420" name="Google Shape;420;p39"/>
          <p:cNvGrpSpPr/>
          <p:nvPr/>
        </p:nvGrpSpPr>
        <p:grpSpPr>
          <a:xfrm>
            <a:off x="128875" y="0"/>
            <a:ext cx="8894550" cy="5152800"/>
            <a:chOff x="128875" y="0"/>
            <a:chExt cx="8894550" cy="5152800"/>
          </a:xfrm>
        </p:grpSpPr>
        <p:cxnSp>
          <p:nvCxnSpPr>
            <p:cNvPr id="421" name="Google Shape;421;p39"/>
            <p:cNvCxnSpPr/>
            <p:nvPr/>
          </p:nvCxnSpPr>
          <p:spPr>
            <a:xfrm>
              <a:off x="6480997" y="1200"/>
              <a:ext cx="0" cy="2583300"/>
            </a:xfrm>
            <a:prstGeom prst="straightConnector1">
              <a:avLst/>
            </a:prstGeom>
            <a:noFill/>
            <a:ln w="9525" cap="flat" cmpd="sng">
              <a:solidFill>
                <a:schemeClr val="dk2"/>
              </a:solidFill>
              <a:prstDash val="solid"/>
              <a:round/>
              <a:headEnd type="none" w="med" len="med"/>
              <a:tailEnd type="none" w="med" len="med"/>
            </a:ln>
          </p:spPr>
        </p:cxnSp>
        <p:cxnSp>
          <p:nvCxnSpPr>
            <p:cNvPr id="422" name="Google Shape;422;p39"/>
            <p:cNvCxnSpPr/>
            <p:nvPr/>
          </p:nvCxnSpPr>
          <p:spPr>
            <a:xfrm>
              <a:off x="7752136" y="1200"/>
              <a:ext cx="0" cy="2583300"/>
            </a:xfrm>
            <a:prstGeom prst="straightConnector1">
              <a:avLst/>
            </a:prstGeom>
            <a:noFill/>
            <a:ln w="9525" cap="flat" cmpd="sng">
              <a:solidFill>
                <a:schemeClr val="dk2"/>
              </a:solidFill>
              <a:prstDash val="solid"/>
              <a:round/>
              <a:headEnd type="none" w="med" len="med"/>
              <a:tailEnd type="none" w="med" len="med"/>
            </a:ln>
          </p:spPr>
        </p:cxnSp>
        <p:cxnSp>
          <p:nvCxnSpPr>
            <p:cNvPr id="423" name="Google Shape;423;p39"/>
            <p:cNvCxnSpPr/>
            <p:nvPr/>
          </p:nvCxnSpPr>
          <p:spPr>
            <a:xfrm>
              <a:off x="5213125" y="2579575"/>
              <a:ext cx="3810300" cy="0"/>
            </a:xfrm>
            <a:prstGeom prst="straightConnector1">
              <a:avLst/>
            </a:prstGeom>
            <a:noFill/>
            <a:ln w="9525" cap="flat" cmpd="sng">
              <a:solidFill>
                <a:schemeClr val="dk2"/>
              </a:solidFill>
              <a:prstDash val="solid"/>
              <a:round/>
              <a:headEnd type="none" w="med" len="med"/>
              <a:tailEnd type="none" w="med" len="med"/>
            </a:ln>
          </p:spPr>
        </p:cxnSp>
        <p:cxnSp>
          <p:nvCxnSpPr>
            <p:cNvPr id="424" name="Google Shape;424;p39"/>
            <p:cNvCxnSpPr/>
            <p:nvPr/>
          </p:nvCxnSpPr>
          <p:spPr>
            <a:xfrm>
              <a:off x="5212100" y="1075"/>
              <a:ext cx="0" cy="5133900"/>
            </a:xfrm>
            <a:prstGeom prst="straightConnector1">
              <a:avLst/>
            </a:prstGeom>
            <a:noFill/>
            <a:ln w="9525" cap="flat" cmpd="sng">
              <a:solidFill>
                <a:schemeClr val="dk2"/>
              </a:solidFill>
              <a:prstDash val="solid"/>
              <a:round/>
              <a:headEnd type="none" w="med" len="med"/>
              <a:tailEnd type="none" w="med" len="med"/>
            </a:ln>
          </p:spPr>
        </p:cxnSp>
        <p:cxnSp>
          <p:nvCxnSpPr>
            <p:cNvPr id="425" name="Google Shape;425;p39"/>
            <p:cNvCxnSpPr/>
            <p:nvPr/>
          </p:nvCxnSpPr>
          <p:spPr>
            <a:xfrm>
              <a:off x="3940150" y="1200"/>
              <a:ext cx="0" cy="1290300"/>
            </a:xfrm>
            <a:prstGeom prst="straightConnector1">
              <a:avLst/>
            </a:prstGeom>
            <a:noFill/>
            <a:ln w="9525" cap="flat" cmpd="sng">
              <a:solidFill>
                <a:schemeClr val="dk2"/>
              </a:solidFill>
              <a:prstDash val="solid"/>
              <a:round/>
              <a:headEnd type="none" w="med" len="med"/>
              <a:tailEnd type="none" w="med" len="med"/>
            </a:ln>
          </p:spPr>
        </p:cxnSp>
        <p:cxnSp>
          <p:nvCxnSpPr>
            <p:cNvPr id="426" name="Google Shape;426;p39"/>
            <p:cNvCxnSpPr/>
            <p:nvPr/>
          </p:nvCxnSpPr>
          <p:spPr>
            <a:xfrm>
              <a:off x="2669725" y="1200"/>
              <a:ext cx="0" cy="1290300"/>
            </a:xfrm>
            <a:prstGeom prst="straightConnector1">
              <a:avLst/>
            </a:prstGeom>
            <a:noFill/>
            <a:ln w="9525" cap="flat" cmpd="sng">
              <a:solidFill>
                <a:schemeClr val="dk2"/>
              </a:solidFill>
              <a:prstDash val="solid"/>
              <a:round/>
              <a:headEnd type="none" w="med" len="med"/>
              <a:tailEnd type="none" w="med" len="med"/>
            </a:ln>
          </p:spPr>
        </p:cxnSp>
        <p:cxnSp>
          <p:nvCxnSpPr>
            <p:cNvPr id="427" name="Google Shape;427;p39"/>
            <p:cNvCxnSpPr/>
            <p:nvPr/>
          </p:nvCxnSpPr>
          <p:spPr>
            <a:xfrm>
              <a:off x="1399300" y="1200"/>
              <a:ext cx="0" cy="1290300"/>
            </a:xfrm>
            <a:prstGeom prst="straightConnector1">
              <a:avLst/>
            </a:prstGeom>
            <a:noFill/>
            <a:ln w="9525" cap="flat" cmpd="sng">
              <a:solidFill>
                <a:schemeClr val="dk2"/>
              </a:solidFill>
              <a:prstDash val="solid"/>
              <a:round/>
              <a:headEnd type="none" w="med" len="med"/>
              <a:tailEnd type="none" w="med" len="med"/>
            </a:ln>
          </p:spPr>
        </p:cxnSp>
        <p:cxnSp>
          <p:nvCxnSpPr>
            <p:cNvPr id="428" name="Google Shape;428;p39"/>
            <p:cNvCxnSpPr/>
            <p:nvPr/>
          </p:nvCxnSpPr>
          <p:spPr>
            <a:xfrm>
              <a:off x="128875" y="0"/>
              <a:ext cx="0" cy="5152800"/>
            </a:xfrm>
            <a:prstGeom prst="straightConnector1">
              <a:avLst/>
            </a:prstGeom>
            <a:noFill/>
            <a:ln w="9525" cap="flat" cmpd="sng">
              <a:solidFill>
                <a:schemeClr val="dk2"/>
              </a:solidFill>
              <a:prstDash val="solid"/>
              <a:round/>
              <a:headEnd type="none" w="med" len="med"/>
              <a:tailEnd type="none" w="med" len="med"/>
            </a:ln>
          </p:spPr>
        </p:cxnSp>
        <p:cxnSp>
          <p:nvCxnSpPr>
            <p:cNvPr id="429" name="Google Shape;429;p39"/>
            <p:cNvCxnSpPr/>
            <p:nvPr/>
          </p:nvCxnSpPr>
          <p:spPr>
            <a:xfrm>
              <a:off x="9023250" y="1200"/>
              <a:ext cx="0" cy="5143500"/>
            </a:xfrm>
            <a:prstGeom prst="straightConnector1">
              <a:avLst/>
            </a:prstGeom>
            <a:noFill/>
            <a:ln w="9525" cap="flat" cmpd="sng">
              <a:solidFill>
                <a:schemeClr val="dk2"/>
              </a:solidFill>
              <a:prstDash val="solid"/>
              <a:round/>
              <a:headEnd type="none" w="med" len="med"/>
              <a:tailEnd type="none" w="med" len="med"/>
            </a:ln>
          </p:spPr>
        </p:cxnSp>
        <p:cxnSp>
          <p:nvCxnSpPr>
            <p:cNvPr id="430" name="Google Shape;430;p39"/>
            <p:cNvCxnSpPr/>
            <p:nvPr/>
          </p:nvCxnSpPr>
          <p:spPr>
            <a:xfrm>
              <a:off x="128875" y="1291375"/>
              <a:ext cx="8894400" cy="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point - Alt 2">
  <p:cSld name="BLANK_1_1_1_1_1_1_2">
    <p:spTree>
      <p:nvGrpSpPr>
        <p:cNvPr id="1" name="Shape 431"/>
        <p:cNvGrpSpPr/>
        <p:nvPr/>
      </p:nvGrpSpPr>
      <p:grpSpPr>
        <a:xfrm>
          <a:off x="0" y="0"/>
          <a:ext cx="0" cy="0"/>
          <a:chOff x="0" y="0"/>
          <a:chExt cx="0" cy="0"/>
        </a:xfrm>
      </p:grpSpPr>
      <p:pic>
        <p:nvPicPr>
          <p:cNvPr id="432" name="Google Shape;432;p40"/>
          <p:cNvPicPr preferRelativeResize="0"/>
          <p:nvPr/>
        </p:nvPicPr>
        <p:blipFill rotWithShape="1">
          <a:blip r:embed="rId2">
            <a:alphaModFix/>
          </a:blip>
          <a:srcRect l="-14116" t="239"/>
          <a:stretch/>
        </p:blipFill>
        <p:spPr>
          <a:xfrm rot="-5400000">
            <a:off x="7090639" y="651563"/>
            <a:ext cx="2584673" cy="1271001"/>
          </a:xfrm>
          <a:prstGeom prst="rect">
            <a:avLst/>
          </a:prstGeom>
          <a:noFill/>
          <a:ln>
            <a:noFill/>
          </a:ln>
        </p:spPr>
      </p:pic>
      <p:sp>
        <p:nvSpPr>
          <p:cNvPr id="433" name="Google Shape;433;p40"/>
          <p:cNvSpPr>
            <a:spLocks noGrp="1"/>
          </p:cNvSpPr>
          <p:nvPr>
            <p:ph type="pic" idx="2"/>
          </p:nvPr>
        </p:nvSpPr>
        <p:spPr>
          <a:xfrm>
            <a:off x="125900" y="-5250"/>
            <a:ext cx="3826500" cy="2584800"/>
          </a:xfrm>
          <a:prstGeom prst="rect">
            <a:avLst/>
          </a:prstGeom>
          <a:noFill/>
          <a:ln>
            <a:noFill/>
          </a:ln>
        </p:spPr>
      </p:sp>
      <p:sp>
        <p:nvSpPr>
          <p:cNvPr id="434" name="Google Shape;434;p40"/>
          <p:cNvSpPr>
            <a:spLocks noGrp="1"/>
          </p:cNvSpPr>
          <p:nvPr>
            <p:ph type="pic" idx="3"/>
          </p:nvPr>
        </p:nvSpPr>
        <p:spPr>
          <a:xfrm>
            <a:off x="7756975" y="3876725"/>
            <a:ext cx="1261500" cy="1268100"/>
          </a:xfrm>
          <a:prstGeom prst="rect">
            <a:avLst/>
          </a:prstGeom>
          <a:noFill/>
          <a:ln>
            <a:noFill/>
          </a:ln>
        </p:spPr>
      </p:sp>
      <p:sp>
        <p:nvSpPr>
          <p:cNvPr id="435" name="Google Shape;435;p40"/>
          <p:cNvSpPr txBox="1">
            <a:spLocks noGrp="1"/>
          </p:cNvSpPr>
          <p:nvPr>
            <p:ph type="title"/>
          </p:nvPr>
        </p:nvSpPr>
        <p:spPr>
          <a:xfrm>
            <a:off x="125900" y="2579575"/>
            <a:ext cx="6355200" cy="2332800"/>
          </a:xfrm>
          <a:prstGeom prst="rect">
            <a:avLst/>
          </a:prstGeom>
        </p:spPr>
        <p:txBody>
          <a:bodyPr spcFirstLastPara="1" wrap="square" lIns="91425" tIns="91425" rIns="91425" bIns="91425" anchor="b" anchorCtr="0">
            <a:spAutoFit/>
          </a:bodyPr>
          <a:lstStyle>
            <a:lvl1pPr lvl="0">
              <a:spcBef>
                <a:spcPts val="0"/>
              </a:spcBef>
              <a:spcAft>
                <a:spcPts val="0"/>
              </a:spcAft>
              <a:buClr>
                <a:schemeClr val="lt1"/>
              </a:buClr>
              <a:buSzPts val="4800"/>
              <a:buFont typeface="Poppins"/>
              <a:buNone/>
              <a:defRPr sz="4800"/>
            </a:lvl1pPr>
            <a:lvl2pPr lvl="1">
              <a:spcBef>
                <a:spcPts val="0"/>
              </a:spcBef>
              <a:spcAft>
                <a:spcPts val="0"/>
              </a:spcAft>
              <a:buClr>
                <a:schemeClr val="lt1"/>
              </a:buClr>
              <a:buSzPts val="1400"/>
              <a:buFont typeface="Poppins"/>
              <a:buNone/>
              <a:defRPr>
                <a:solidFill>
                  <a:schemeClr val="lt1"/>
                </a:solidFill>
              </a:defRPr>
            </a:lvl2pPr>
            <a:lvl3pPr lvl="2">
              <a:spcBef>
                <a:spcPts val="0"/>
              </a:spcBef>
              <a:spcAft>
                <a:spcPts val="0"/>
              </a:spcAft>
              <a:buClr>
                <a:schemeClr val="lt1"/>
              </a:buClr>
              <a:buSzPts val="1400"/>
              <a:buFont typeface="Poppins"/>
              <a:buNone/>
              <a:defRPr>
                <a:solidFill>
                  <a:schemeClr val="lt1"/>
                </a:solidFill>
              </a:defRPr>
            </a:lvl3pPr>
            <a:lvl4pPr lvl="3">
              <a:spcBef>
                <a:spcPts val="0"/>
              </a:spcBef>
              <a:spcAft>
                <a:spcPts val="0"/>
              </a:spcAft>
              <a:buClr>
                <a:schemeClr val="lt1"/>
              </a:buClr>
              <a:buSzPts val="1400"/>
              <a:buFont typeface="Poppins"/>
              <a:buNone/>
              <a:defRPr>
                <a:solidFill>
                  <a:schemeClr val="lt1"/>
                </a:solidFill>
              </a:defRPr>
            </a:lvl4pPr>
            <a:lvl5pPr lvl="4">
              <a:spcBef>
                <a:spcPts val="0"/>
              </a:spcBef>
              <a:spcAft>
                <a:spcPts val="0"/>
              </a:spcAft>
              <a:buClr>
                <a:schemeClr val="lt1"/>
              </a:buClr>
              <a:buSzPts val="1400"/>
              <a:buFont typeface="Poppins"/>
              <a:buNone/>
              <a:defRPr>
                <a:solidFill>
                  <a:schemeClr val="lt1"/>
                </a:solidFill>
              </a:defRPr>
            </a:lvl5pPr>
            <a:lvl6pPr lvl="5">
              <a:spcBef>
                <a:spcPts val="0"/>
              </a:spcBef>
              <a:spcAft>
                <a:spcPts val="0"/>
              </a:spcAft>
              <a:buClr>
                <a:schemeClr val="lt1"/>
              </a:buClr>
              <a:buSzPts val="1400"/>
              <a:buFont typeface="Poppins"/>
              <a:buNone/>
              <a:defRPr>
                <a:solidFill>
                  <a:schemeClr val="lt1"/>
                </a:solidFill>
              </a:defRPr>
            </a:lvl6pPr>
            <a:lvl7pPr lvl="6">
              <a:spcBef>
                <a:spcPts val="0"/>
              </a:spcBef>
              <a:spcAft>
                <a:spcPts val="0"/>
              </a:spcAft>
              <a:buClr>
                <a:schemeClr val="lt1"/>
              </a:buClr>
              <a:buSzPts val="1400"/>
              <a:buFont typeface="Poppins"/>
              <a:buNone/>
              <a:defRPr>
                <a:solidFill>
                  <a:schemeClr val="lt1"/>
                </a:solidFill>
              </a:defRPr>
            </a:lvl7pPr>
            <a:lvl8pPr lvl="7">
              <a:spcBef>
                <a:spcPts val="0"/>
              </a:spcBef>
              <a:spcAft>
                <a:spcPts val="0"/>
              </a:spcAft>
              <a:buClr>
                <a:schemeClr val="lt1"/>
              </a:buClr>
              <a:buSzPts val="1400"/>
              <a:buFont typeface="Poppins"/>
              <a:buNone/>
              <a:defRPr>
                <a:solidFill>
                  <a:schemeClr val="lt1"/>
                </a:solidFill>
              </a:defRPr>
            </a:lvl8pPr>
            <a:lvl9pPr lvl="8">
              <a:spcBef>
                <a:spcPts val="0"/>
              </a:spcBef>
              <a:spcAft>
                <a:spcPts val="0"/>
              </a:spcAft>
              <a:buClr>
                <a:schemeClr val="lt1"/>
              </a:buClr>
              <a:buSzPts val="1400"/>
              <a:buFont typeface="Poppins"/>
              <a:buNone/>
              <a:defRPr>
                <a:solidFill>
                  <a:schemeClr val="lt1"/>
                </a:solidFill>
              </a:defRPr>
            </a:lvl9pPr>
          </a:lstStyle>
          <a:p>
            <a:endParaRPr/>
          </a:p>
        </p:txBody>
      </p:sp>
      <p:grpSp>
        <p:nvGrpSpPr>
          <p:cNvPr id="436" name="Google Shape;436;p40"/>
          <p:cNvGrpSpPr/>
          <p:nvPr/>
        </p:nvGrpSpPr>
        <p:grpSpPr>
          <a:xfrm>
            <a:off x="128875" y="-1950"/>
            <a:ext cx="8894675" cy="5146650"/>
            <a:chOff x="128875" y="-1950"/>
            <a:chExt cx="8894675" cy="5146650"/>
          </a:xfrm>
        </p:grpSpPr>
        <p:cxnSp>
          <p:nvCxnSpPr>
            <p:cNvPr id="437" name="Google Shape;437;p40"/>
            <p:cNvCxnSpPr/>
            <p:nvPr/>
          </p:nvCxnSpPr>
          <p:spPr>
            <a:xfrm>
              <a:off x="77521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438" name="Google Shape;438;p40"/>
            <p:cNvCxnSpPr/>
            <p:nvPr/>
          </p:nvCxnSpPr>
          <p:spPr>
            <a:xfrm>
              <a:off x="5212100" y="-8"/>
              <a:ext cx="0" cy="1287000"/>
            </a:xfrm>
            <a:prstGeom prst="straightConnector1">
              <a:avLst/>
            </a:prstGeom>
            <a:noFill/>
            <a:ln w="9525" cap="flat" cmpd="sng">
              <a:solidFill>
                <a:schemeClr val="accent3"/>
              </a:solidFill>
              <a:prstDash val="solid"/>
              <a:round/>
              <a:headEnd type="none" w="med" len="med"/>
              <a:tailEnd type="none" w="med" len="med"/>
            </a:ln>
          </p:spPr>
        </p:cxnSp>
        <p:cxnSp>
          <p:nvCxnSpPr>
            <p:cNvPr id="439" name="Google Shape;439;p40"/>
            <p:cNvCxnSpPr/>
            <p:nvPr/>
          </p:nvCxnSpPr>
          <p:spPr>
            <a:xfrm>
              <a:off x="3950538" y="-1950"/>
              <a:ext cx="0" cy="2578200"/>
            </a:xfrm>
            <a:prstGeom prst="straightConnector1">
              <a:avLst/>
            </a:prstGeom>
            <a:noFill/>
            <a:ln w="9525" cap="flat" cmpd="sng">
              <a:solidFill>
                <a:schemeClr val="accent3"/>
              </a:solidFill>
              <a:prstDash val="solid"/>
              <a:round/>
              <a:headEnd type="none" w="med" len="med"/>
              <a:tailEnd type="none" w="med" len="med"/>
            </a:ln>
          </p:spPr>
        </p:cxnSp>
        <p:cxnSp>
          <p:nvCxnSpPr>
            <p:cNvPr id="440" name="Google Shape;440;p40"/>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441" name="Google Shape;441;p40"/>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cxnSp>
          <p:nvCxnSpPr>
            <p:cNvPr id="442" name="Google Shape;442;p40"/>
            <p:cNvCxnSpPr>
              <a:endCxn id="443" idx="3"/>
            </p:cNvCxnSpPr>
            <p:nvPr/>
          </p:nvCxnSpPr>
          <p:spPr>
            <a:xfrm rot="10800000" flipH="1">
              <a:off x="3953100" y="1284725"/>
              <a:ext cx="3796800" cy="6600"/>
            </a:xfrm>
            <a:prstGeom prst="straightConnector1">
              <a:avLst/>
            </a:prstGeom>
            <a:noFill/>
            <a:ln w="9525" cap="flat" cmpd="sng">
              <a:solidFill>
                <a:schemeClr val="accent3"/>
              </a:solidFill>
              <a:prstDash val="solid"/>
              <a:round/>
              <a:headEnd type="none" w="med" len="med"/>
              <a:tailEnd type="none" w="med" len="med"/>
            </a:ln>
          </p:spPr>
        </p:cxnSp>
        <p:cxnSp>
          <p:nvCxnSpPr>
            <p:cNvPr id="444" name="Google Shape;444;p40"/>
            <p:cNvCxnSpPr/>
            <p:nvPr/>
          </p:nvCxnSpPr>
          <p:spPr>
            <a:xfrm>
              <a:off x="7753950" y="3875875"/>
              <a:ext cx="1269600" cy="0"/>
            </a:xfrm>
            <a:prstGeom prst="straightConnector1">
              <a:avLst/>
            </a:prstGeom>
            <a:noFill/>
            <a:ln w="9525" cap="flat" cmpd="sng">
              <a:solidFill>
                <a:schemeClr val="accent3"/>
              </a:solidFill>
              <a:prstDash val="solid"/>
              <a:round/>
              <a:headEnd type="none" w="med" len="med"/>
              <a:tailEnd type="none" w="med" len="med"/>
            </a:ln>
          </p:spPr>
        </p:cxnSp>
        <p:cxnSp>
          <p:nvCxnSpPr>
            <p:cNvPr id="445" name="Google Shape;445;p40"/>
            <p:cNvCxnSpPr/>
            <p:nvPr/>
          </p:nvCxnSpPr>
          <p:spPr>
            <a:xfrm>
              <a:off x="6481000" y="-1125"/>
              <a:ext cx="0" cy="1288200"/>
            </a:xfrm>
            <a:prstGeom prst="straightConnector1">
              <a:avLst/>
            </a:prstGeom>
            <a:noFill/>
            <a:ln w="9525" cap="flat" cmpd="sng">
              <a:solidFill>
                <a:schemeClr val="accent3"/>
              </a:solidFill>
              <a:prstDash val="solid"/>
              <a:round/>
              <a:headEnd type="none" w="med" len="med"/>
              <a:tailEnd type="none" w="med" len="med"/>
            </a:ln>
          </p:spPr>
        </p:cxnSp>
        <p:cxnSp>
          <p:nvCxnSpPr>
            <p:cNvPr id="446" name="Google Shape;446;p40"/>
            <p:cNvCxnSpPr/>
            <p:nvPr/>
          </p:nvCxnSpPr>
          <p:spPr>
            <a:xfrm>
              <a:off x="143975" y="2579575"/>
              <a:ext cx="8876400" cy="0"/>
            </a:xfrm>
            <a:prstGeom prst="straightConnector1">
              <a:avLst/>
            </a:prstGeom>
            <a:noFill/>
            <a:ln w="9525" cap="flat" cmpd="sng">
              <a:solidFill>
                <a:schemeClr val="accent3"/>
              </a:solidFill>
              <a:prstDash val="solid"/>
              <a:round/>
              <a:headEnd type="none" w="med" len="med"/>
              <a:tailEnd type="none" w="med" len="med"/>
            </a:ln>
          </p:spPr>
        </p:cxnSp>
      </p:grpSp>
    </p:spTree>
  </p:cSld>
  <p:clrMapOvr>
    <a:masterClrMapping/>
  </p:clrMapOvr>
  <p:extLst>
    <p:ext uri="{DCECCB84-F9BA-43D5-87BE-67443E8EF086}">
      <p15:sldGuideLst xmlns:p15="http://schemas.microsoft.com/office/powerpoint/2012/main">
        <p15:guide id="1" orient="horz" pos="2304">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title and description - Alt 2">
  <p:cSld name="BLANK_1_1_1_1_1_1_1_2">
    <p:spTree>
      <p:nvGrpSpPr>
        <p:cNvPr id="1" name="Shape 447"/>
        <p:cNvGrpSpPr/>
        <p:nvPr/>
      </p:nvGrpSpPr>
      <p:grpSpPr>
        <a:xfrm>
          <a:off x="0" y="0"/>
          <a:ext cx="0" cy="0"/>
          <a:chOff x="0" y="0"/>
          <a:chExt cx="0" cy="0"/>
        </a:xfrm>
      </p:grpSpPr>
      <p:pic>
        <p:nvPicPr>
          <p:cNvPr id="448" name="Google Shape;448;p41"/>
          <p:cNvPicPr preferRelativeResize="0"/>
          <p:nvPr/>
        </p:nvPicPr>
        <p:blipFill rotWithShape="1">
          <a:blip r:embed="rId2">
            <a:alphaModFix/>
          </a:blip>
          <a:srcRect l="1088"/>
          <a:stretch/>
        </p:blipFill>
        <p:spPr>
          <a:xfrm>
            <a:off x="128875" y="-6275"/>
            <a:ext cx="9044225" cy="5143500"/>
          </a:xfrm>
          <a:prstGeom prst="rect">
            <a:avLst/>
          </a:prstGeom>
          <a:noFill/>
          <a:ln>
            <a:noFill/>
          </a:ln>
        </p:spPr>
      </p:pic>
      <p:sp>
        <p:nvSpPr>
          <p:cNvPr id="449" name="Google Shape;449;p41"/>
          <p:cNvSpPr txBox="1">
            <a:spLocks noGrp="1"/>
          </p:cNvSpPr>
          <p:nvPr>
            <p:ph type="subTitle" idx="1"/>
          </p:nvPr>
        </p:nvSpPr>
        <p:spPr>
          <a:xfrm>
            <a:off x="128875" y="-450"/>
            <a:ext cx="2541000" cy="1291800"/>
          </a:xfrm>
          <a:prstGeom prst="rect">
            <a:avLst/>
          </a:prstGeom>
        </p:spPr>
        <p:txBody>
          <a:bodyPr spcFirstLastPara="1" wrap="square" lIns="91425" tIns="91425" rIns="91425" bIns="91425" anchor="t" anchorCtr="0">
            <a:noAutofit/>
          </a:bodyPr>
          <a:lstStyle>
            <a:lvl1pPr lvl="0">
              <a:spcBef>
                <a:spcPts val="0"/>
              </a:spcBef>
              <a:spcAft>
                <a:spcPts val="0"/>
              </a:spcAft>
              <a:buNone/>
              <a:defRPr>
                <a:solidFill>
                  <a:schemeClr val="accent6"/>
                </a:solidFill>
                <a:latin typeface="Instrument Sans"/>
                <a:ea typeface="Instrument Sans"/>
                <a:cs typeface="Instrument Sans"/>
                <a:sym typeface="Instrument Sans"/>
              </a:defRPr>
            </a:lvl1pPr>
            <a:lvl2pPr lvl="1">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2pPr>
            <a:lvl3pPr lvl="2">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3pPr>
            <a:lvl4pPr lvl="3">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4pPr>
            <a:lvl5pPr lvl="4">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5pPr>
            <a:lvl6pPr lvl="5">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6pPr>
            <a:lvl7pPr lvl="6">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7pPr>
            <a:lvl8pPr lvl="7">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8pPr>
            <a:lvl9pPr lvl="8">
              <a:spcBef>
                <a:spcPts val="0"/>
              </a:spcBef>
              <a:spcAft>
                <a:spcPts val="0"/>
              </a:spcAft>
              <a:buClr>
                <a:schemeClr val="accent6"/>
              </a:buClr>
              <a:buSzPts val="800"/>
              <a:buFont typeface="Instrument Sans"/>
              <a:buNone/>
              <a:defRPr sz="800">
                <a:solidFill>
                  <a:schemeClr val="accent6"/>
                </a:solidFill>
                <a:latin typeface="Instrument Sans"/>
                <a:ea typeface="Instrument Sans"/>
                <a:cs typeface="Instrument Sans"/>
                <a:sym typeface="Instrument Sans"/>
              </a:defRPr>
            </a:lvl9pPr>
          </a:lstStyle>
          <a:p>
            <a:endParaRPr/>
          </a:p>
        </p:txBody>
      </p:sp>
      <p:sp>
        <p:nvSpPr>
          <p:cNvPr id="450" name="Google Shape;450;p41"/>
          <p:cNvSpPr txBox="1">
            <a:spLocks noGrp="1"/>
          </p:cNvSpPr>
          <p:nvPr>
            <p:ph type="title"/>
          </p:nvPr>
        </p:nvSpPr>
        <p:spPr>
          <a:xfrm>
            <a:off x="128125" y="2579575"/>
            <a:ext cx="5346900" cy="2332800"/>
          </a:xfrm>
          <a:prstGeom prst="rect">
            <a:avLst/>
          </a:prstGeom>
        </p:spPr>
        <p:txBody>
          <a:bodyPr spcFirstLastPara="1" wrap="square" lIns="91425" tIns="91425" rIns="91425" bIns="0" anchor="b" anchorCtr="0">
            <a:noAutofit/>
          </a:bodyPr>
          <a:lstStyle>
            <a:lvl1pPr lvl="0">
              <a:spcBef>
                <a:spcPts val="0"/>
              </a:spcBef>
              <a:spcAft>
                <a:spcPts val="0"/>
              </a:spcAft>
              <a:buNone/>
              <a:defRPr/>
            </a:lvl1pPr>
            <a:lvl2pPr lvl="1">
              <a:lnSpc>
                <a:spcPct val="115000"/>
              </a:lnSpc>
              <a:spcBef>
                <a:spcPts val="0"/>
              </a:spcBef>
              <a:spcAft>
                <a:spcPts val="0"/>
              </a:spcAft>
              <a:buNone/>
              <a:defRPr>
                <a:latin typeface="Poppins SemiBold"/>
                <a:ea typeface="Poppins SemiBold"/>
                <a:cs typeface="Poppins SemiBold"/>
                <a:sym typeface="Poppins SemiBold"/>
              </a:defRPr>
            </a:lvl2pPr>
            <a:lvl3pPr lvl="2">
              <a:lnSpc>
                <a:spcPct val="115000"/>
              </a:lnSpc>
              <a:spcBef>
                <a:spcPts val="0"/>
              </a:spcBef>
              <a:spcAft>
                <a:spcPts val="0"/>
              </a:spcAft>
              <a:buNone/>
              <a:defRPr>
                <a:latin typeface="Poppins SemiBold"/>
                <a:ea typeface="Poppins SemiBold"/>
                <a:cs typeface="Poppins SemiBold"/>
                <a:sym typeface="Poppins SemiBold"/>
              </a:defRPr>
            </a:lvl3pPr>
            <a:lvl4pPr lvl="3">
              <a:lnSpc>
                <a:spcPct val="115000"/>
              </a:lnSpc>
              <a:spcBef>
                <a:spcPts val="0"/>
              </a:spcBef>
              <a:spcAft>
                <a:spcPts val="0"/>
              </a:spcAft>
              <a:buNone/>
              <a:defRPr>
                <a:latin typeface="Poppins SemiBold"/>
                <a:ea typeface="Poppins SemiBold"/>
                <a:cs typeface="Poppins SemiBold"/>
                <a:sym typeface="Poppins SemiBold"/>
              </a:defRPr>
            </a:lvl4pPr>
            <a:lvl5pPr lvl="4">
              <a:lnSpc>
                <a:spcPct val="115000"/>
              </a:lnSpc>
              <a:spcBef>
                <a:spcPts val="0"/>
              </a:spcBef>
              <a:spcAft>
                <a:spcPts val="0"/>
              </a:spcAft>
              <a:buNone/>
              <a:defRPr>
                <a:latin typeface="Poppins SemiBold"/>
                <a:ea typeface="Poppins SemiBold"/>
                <a:cs typeface="Poppins SemiBold"/>
                <a:sym typeface="Poppins SemiBold"/>
              </a:defRPr>
            </a:lvl5pPr>
            <a:lvl6pPr lvl="5">
              <a:lnSpc>
                <a:spcPct val="115000"/>
              </a:lnSpc>
              <a:spcBef>
                <a:spcPts val="0"/>
              </a:spcBef>
              <a:spcAft>
                <a:spcPts val="0"/>
              </a:spcAft>
              <a:buNone/>
              <a:defRPr>
                <a:latin typeface="Poppins SemiBold"/>
                <a:ea typeface="Poppins SemiBold"/>
                <a:cs typeface="Poppins SemiBold"/>
                <a:sym typeface="Poppins SemiBold"/>
              </a:defRPr>
            </a:lvl6pPr>
            <a:lvl7pPr lvl="6">
              <a:lnSpc>
                <a:spcPct val="115000"/>
              </a:lnSpc>
              <a:spcBef>
                <a:spcPts val="0"/>
              </a:spcBef>
              <a:spcAft>
                <a:spcPts val="0"/>
              </a:spcAft>
              <a:buNone/>
              <a:defRPr>
                <a:latin typeface="Poppins SemiBold"/>
                <a:ea typeface="Poppins SemiBold"/>
                <a:cs typeface="Poppins SemiBold"/>
                <a:sym typeface="Poppins SemiBold"/>
              </a:defRPr>
            </a:lvl7pPr>
            <a:lvl8pPr lvl="7">
              <a:lnSpc>
                <a:spcPct val="115000"/>
              </a:lnSpc>
              <a:spcBef>
                <a:spcPts val="0"/>
              </a:spcBef>
              <a:spcAft>
                <a:spcPts val="0"/>
              </a:spcAft>
              <a:buNone/>
              <a:defRPr>
                <a:latin typeface="Poppins SemiBold"/>
                <a:ea typeface="Poppins SemiBold"/>
                <a:cs typeface="Poppins SemiBold"/>
                <a:sym typeface="Poppins SemiBold"/>
              </a:defRPr>
            </a:lvl8pPr>
            <a:lvl9pPr lvl="8">
              <a:lnSpc>
                <a:spcPct val="115000"/>
              </a:lnSpc>
              <a:spcBef>
                <a:spcPts val="0"/>
              </a:spcBef>
              <a:spcAft>
                <a:spcPts val="0"/>
              </a:spcAft>
              <a:buNone/>
              <a:defRPr>
                <a:latin typeface="Poppins SemiBold"/>
                <a:ea typeface="Poppins SemiBold"/>
                <a:cs typeface="Poppins SemiBold"/>
                <a:sym typeface="Poppins SemiBold"/>
              </a:defRPr>
            </a:lvl9pPr>
          </a:lstStyle>
          <a:p>
            <a:endParaRPr/>
          </a:p>
        </p:txBody>
      </p:sp>
      <p:sp>
        <p:nvSpPr>
          <p:cNvPr id="451" name="Google Shape;451;p41"/>
          <p:cNvSpPr txBox="1">
            <a:spLocks noGrp="1"/>
          </p:cNvSpPr>
          <p:nvPr>
            <p:ph type="sldNum" idx="12"/>
          </p:nvPr>
        </p:nvSpPr>
        <p:spPr>
          <a:xfrm>
            <a:off x="8474559" y="4743636"/>
            <a:ext cx="548700" cy="393600"/>
          </a:xfrm>
          <a:prstGeom prst="rect">
            <a:avLst/>
          </a:prstGeom>
        </p:spPr>
        <p:txBody>
          <a:bodyPr spcFirstLastPara="1" wrap="square" lIns="0"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52" name="Google Shape;452;p41"/>
          <p:cNvSpPr>
            <a:spLocks noGrp="1"/>
          </p:cNvSpPr>
          <p:nvPr>
            <p:ph type="pic" idx="2"/>
          </p:nvPr>
        </p:nvSpPr>
        <p:spPr>
          <a:xfrm>
            <a:off x="2673625" y="-3975"/>
            <a:ext cx="1261800" cy="1291800"/>
          </a:xfrm>
          <a:prstGeom prst="rect">
            <a:avLst/>
          </a:prstGeom>
          <a:noFill/>
          <a:ln>
            <a:noFill/>
          </a:ln>
        </p:spPr>
      </p:sp>
      <p:sp>
        <p:nvSpPr>
          <p:cNvPr id="453" name="Google Shape;453;p41"/>
          <p:cNvSpPr>
            <a:spLocks noGrp="1"/>
          </p:cNvSpPr>
          <p:nvPr>
            <p:ph type="pic" idx="3"/>
          </p:nvPr>
        </p:nvSpPr>
        <p:spPr>
          <a:xfrm>
            <a:off x="7752125" y="-2225"/>
            <a:ext cx="1264500" cy="3858300"/>
          </a:xfrm>
          <a:prstGeom prst="rect">
            <a:avLst/>
          </a:prstGeom>
          <a:noFill/>
          <a:ln>
            <a:noFill/>
          </a:ln>
        </p:spPr>
      </p:sp>
      <p:grpSp>
        <p:nvGrpSpPr>
          <p:cNvPr id="454" name="Google Shape;454;p41"/>
          <p:cNvGrpSpPr/>
          <p:nvPr/>
        </p:nvGrpSpPr>
        <p:grpSpPr>
          <a:xfrm>
            <a:off x="128875" y="-3350"/>
            <a:ext cx="8890817" cy="5151000"/>
            <a:chOff x="128875" y="-3350"/>
            <a:chExt cx="8894375" cy="5151000"/>
          </a:xfrm>
        </p:grpSpPr>
        <p:cxnSp>
          <p:nvCxnSpPr>
            <p:cNvPr id="455" name="Google Shape;455;p41"/>
            <p:cNvCxnSpPr/>
            <p:nvPr/>
          </p:nvCxnSpPr>
          <p:spPr>
            <a:xfrm>
              <a:off x="6481000" y="-1125"/>
              <a:ext cx="0" cy="5145900"/>
            </a:xfrm>
            <a:prstGeom prst="straightConnector1">
              <a:avLst/>
            </a:prstGeom>
            <a:noFill/>
            <a:ln w="9525" cap="flat" cmpd="sng">
              <a:solidFill>
                <a:schemeClr val="accent3"/>
              </a:solidFill>
              <a:prstDash val="solid"/>
              <a:round/>
              <a:headEnd type="none" w="med" len="med"/>
              <a:tailEnd type="none" w="med" len="med"/>
            </a:ln>
          </p:spPr>
        </p:cxnSp>
        <p:cxnSp>
          <p:nvCxnSpPr>
            <p:cNvPr id="456" name="Google Shape;456;p41"/>
            <p:cNvCxnSpPr/>
            <p:nvPr/>
          </p:nvCxnSpPr>
          <p:spPr>
            <a:xfrm>
              <a:off x="7752125" y="-3350"/>
              <a:ext cx="0" cy="5151000"/>
            </a:xfrm>
            <a:prstGeom prst="straightConnector1">
              <a:avLst/>
            </a:prstGeom>
            <a:noFill/>
            <a:ln w="9525" cap="flat" cmpd="sng">
              <a:solidFill>
                <a:schemeClr val="accent3"/>
              </a:solidFill>
              <a:prstDash val="solid"/>
              <a:round/>
              <a:headEnd type="none" w="med" len="med"/>
              <a:tailEnd type="none" w="med" len="med"/>
            </a:ln>
          </p:spPr>
        </p:cxnSp>
        <p:cxnSp>
          <p:nvCxnSpPr>
            <p:cNvPr id="457" name="Google Shape;457;p41"/>
            <p:cNvCxnSpPr/>
            <p:nvPr/>
          </p:nvCxnSpPr>
          <p:spPr>
            <a:xfrm>
              <a:off x="6483092" y="3861475"/>
              <a:ext cx="2537700" cy="0"/>
            </a:xfrm>
            <a:prstGeom prst="straightConnector1">
              <a:avLst/>
            </a:prstGeom>
            <a:noFill/>
            <a:ln w="9525" cap="flat" cmpd="sng">
              <a:solidFill>
                <a:schemeClr val="accent3"/>
              </a:solidFill>
              <a:prstDash val="solid"/>
              <a:round/>
              <a:headEnd type="none" w="med" len="med"/>
              <a:tailEnd type="none" w="med" len="med"/>
            </a:ln>
          </p:spPr>
        </p:cxnSp>
        <p:cxnSp>
          <p:nvCxnSpPr>
            <p:cNvPr id="458" name="Google Shape;458;p41"/>
            <p:cNvCxnSpPr/>
            <p:nvPr/>
          </p:nvCxnSpPr>
          <p:spPr>
            <a:xfrm>
              <a:off x="6484267" y="2579575"/>
              <a:ext cx="1268700" cy="0"/>
            </a:xfrm>
            <a:prstGeom prst="straightConnector1">
              <a:avLst/>
            </a:prstGeom>
            <a:noFill/>
            <a:ln w="9525" cap="flat" cmpd="sng">
              <a:solidFill>
                <a:schemeClr val="accent3"/>
              </a:solidFill>
              <a:prstDash val="solid"/>
              <a:round/>
              <a:headEnd type="none" w="med" len="med"/>
              <a:tailEnd type="none" w="med" len="med"/>
            </a:ln>
          </p:spPr>
        </p:cxnSp>
        <p:cxnSp>
          <p:nvCxnSpPr>
            <p:cNvPr id="459" name="Google Shape;459;p41"/>
            <p:cNvCxnSpPr/>
            <p:nvPr/>
          </p:nvCxnSpPr>
          <p:spPr>
            <a:xfrm>
              <a:off x="5212108" y="-616"/>
              <a:ext cx="0" cy="1291200"/>
            </a:xfrm>
            <a:prstGeom prst="straightConnector1">
              <a:avLst/>
            </a:prstGeom>
            <a:noFill/>
            <a:ln w="9525" cap="flat" cmpd="sng">
              <a:solidFill>
                <a:schemeClr val="accent3"/>
              </a:solidFill>
              <a:prstDash val="solid"/>
              <a:round/>
              <a:headEnd type="none" w="med" len="med"/>
              <a:tailEnd type="none" w="med" len="med"/>
            </a:ln>
          </p:spPr>
        </p:cxnSp>
        <p:cxnSp>
          <p:nvCxnSpPr>
            <p:cNvPr id="460" name="Google Shape;460;p41"/>
            <p:cNvCxnSpPr/>
            <p:nvPr/>
          </p:nvCxnSpPr>
          <p:spPr>
            <a:xfrm>
              <a:off x="3940162" y="-616"/>
              <a:ext cx="0" cy="1291200"/>
            </a:xfrm>
            <a:prstGeom prst="straightConnector1">
              <a:avLst/>
            </a:prstGeom>
            <a:noFill/>
            <a:ln w="9525" cap="flat" cmpd="sng">
              <a:solidFill>
                <a:schemeClr val="accent3"/>
              </a:solidFill>
              <a:prstDash val="solid"/>
              <a:round/>
              <a:headEnd type="none" w="med" len="med"/>
              <a:tailEnd type="none" w="med" len="med"/>
            </a:ln>
          </p:spPr>
        </p:cxnSp>
        <p:cxnSp>
          <p:nvCxnSpPr>
            <p:cNvPr id="461" name="Google Shape;461;p41"/>
            <p:cNvCxnSpPr/>
            <p:nvPr/>
          </p:nvCxnSpPr>
          <p:spPr>
            <a:xfrm>
              <a:off x="2669741" y="-1225"/>
              <a:ext cx="0" cy="1291800"/>
            </a:xfrm>
            <a:prstGeom prst="straightConnector1">
              <a:avLst/>
            </a:prstGeom>
            <a:noFill/>
            <a:ln w="9525" cap="flat" cmpd="sng">
              <a:solidFill>
                <a:schemeClr val="accent3"/>
              </a:solidFill>
              <a:prstDash val="solid"/>
              <a:round/>
              <a:headEnd type="none" w="med" len="med"/>
              <a:tailEnd type="none" w="med" len="med"/>
            </a:ln>
          </p:spPr>
        </p:cxnSp>
        <p:cxnSp>
          <p:nvCxnSpPr>
            <p:cNvPr id="462" name="Google Shape;462;p41"/>
            <p:cNvCxnSpPr/>
            <p:nvPr/>
          </p:nvCxnSpPr>
          <p:spPr>
            <a:xfrm>
              <a:off x="128875" y="0"/>
              <a:ext cx="0" cy="5144700"/>
            </a:xfrm>
            <a:prstGeom prst="straightConnector1">
              <a:avLst/>
            </a:prstGeom>
            <a:noFill/>
            <a:ln w="9525" cap="flat" cmpd="sng">
              <a:solidFill>
                <a:schemeClr val="accent3"/>
              </a:solidFill>
              <a:prstDash val="solid"/>
              <a:round/>
              <a:headEnd type="none" w="med" len="med"/>
              <a:tailEnd type="none" w="med" len="med"/>
            </a:ln>
          </p:spPr>
        </p:cxnSp>
        <p:cxnSp>
          <p:nvCxnSpPr>
            <p:cNvPr id="463" name="Google Shape;463;p41"/>
            <p:cNvCxnSpPr/>
            <p:nvPr/>
          </p:nvCxnSpPr>
          <p:spPr>
            <a:xfrm>
              <a:off x="9023250" y="1200"/>
              <a:ext cx="0" cy="5143500"/>
            </a:xfrm>
            <a:prstGeom prst="straightConnector1">
              <a:avLst/>
            </a:prstGeom>
            <a:noFill/>
            <a:ln w="9525" cap="flat" cmpd="sng">
              <a:solidFill>
                <a:schemeClr val="accent3"/>
              </a:solidFill>
              <a:prstDash val="solid"/>
              <a:round/>
              <a:headEnd type="none" w="med" len="med"/>
              <a:tailEnd type="none" w="med" len="med"/>
            </a:ln>
          </p:spPr>
        </p:cxnSp>
        <p:cxnSp>
          <p:nvCxnSpPr>
            <p:cNvPr id="464" name="Google Shape;464;p41"/>
            <p:cNvCxnSpPr/>
            <p:nvPr/>
          </p:nvCxnSpPr>
          <p:spPr>
            <a:xfrm>
              <a:off x="128875" y="1291375"/>
              <a:ext cx="7626300" cy="0"/>
            </a:xfrm>
            <a:prstGeom prst="straightConnector1">
              <a:avLst/>
            </a:prstGeom>
            <a:noFill/>
            <a:ln w="9525" cap="flat" cmpd="sng">
              <a:solidFill>
                <a:schemeClr val="accent3"/>
              </a:solidFill>
              <a:prstDash val="solid"/>
              <a:round/>
              <a:headEnd type="none" w="med" len="med"/>
              <a:tailEnd type="none" w="med" len="med"/>
            </a:ln>
          </p:spPr>
        </p:cxn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65"/>
        <p:cNvGrpSpPr/>
        <p:nvPr/>
      </p:nvGrpSpPr>
      <p:grpSpPr>
        <a:xfrm>
          <a:off x="0" y="0"/>
          <a:ext cx="0" cy="0"/>
          <a:chOff x="0" y="0"/>
          <a:chExt cx="0" cy="0"/>
        </a:xfrm>
      </p:grpSpPr>
      <p:sp>
        <p:nvSpPr>
          <p:cNvPr id="466" name="Google Shape;466;p4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a:endParaRPr/>
          </a:p>
        </p:txBody>
      </p:sp>
      <p:sp>
        <p:nvSpPr>
          <p:cNvPr id="467" name="Google Shape;467;p4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468"/>
        <p:cNvGrpSpPr/>
        <p:nvPr/>
      </p:nvGrpSpPr>
      <p:grpSpPr>
        <a:xfrm>
          <a:off x="0" y="0"/>
          <a:ext cx="0" cy="0"/>
          <a:chOff x="0" y="0"/>
          <a:chExt cx="0" cy="0"/>
        </a:xfrm>
      </p:grpSpPr>
      <p:sp>
        <p:nvSpPr>
          <p:cNvPr id="469" name="Google Shape;469;p4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sp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470"/>
        <p:cNvGrpSpPr/>
        <p:nvPr/>
      </p:nvGrpSpPr>
      <p:grpSpPr>
        <a:xfrm>
          <a:off x="0" y="0"/>
          <a:ext cx="0" cy="0"/>
          <a:chOff x="0" y="0"/>
          <a:chExt cx="0" cy="0"/>
        </a:xfrm>
      </p:grpSpPr>
      <p:sp>
        <p:nvSpPr>
          <p:cNvPr id="471" name="Google Shape;471;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472" name="Google Shape;472;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473"/>
        <p:cNvGrpSpPr/>
        <p:nvPr/>
      </p:nvGrpSpPr>
      <p:grpSpPr>
        <a:xfrm>
          <a:off x="0" y="0"/>
          <a:ext cx="0" cy="0"/>
          <a:chOff x="0" y="0"/>
          <a:chExt cx="0" cy="0"/>
        </a:xfrm>
      </p:grpSpPr>
      <p:sp>
        <p:nvSpPr>
          <p:cNvPr id="474" name="Google Shape;474;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475" name="Google Shape;475;p4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76" name="Google Shape;476;p4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77"/>
        <p:cNvGrpSpPr/>
        <p:nvPr/>
      </p:nvGrpSpPr>
      <p:grpSpPr>
        <a:xfrm>
          <a:off x="0" y="0"/>
          <a:ext cx="0" cy="0"/>
          <a:chOff x="0" y="0"/>
          <a:chExt cx="0" cy="0"/>
        </a:xfrm>
      </p:grpSpPr>
      <p:sp>
        <p:nvSpPr>
          <p:cNvPr id="478" name="Google Shape;478;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9"/>
        <p:cNvGrpSpPr/>
        <p:nvPr/>
      </p:nvGrpSpPr>
      <p:grpSpPr>
        <a:xfrm>
          <a:off x="0" y="0"/>
          <a:ext cx="0" cy="0"/>
          <a:chOff x="0" y="0"/>
          <a:chExt cx="0" cy="0"/>
        </a:xfrm>
      </p:grpSpPr>
      <p:sp>
        <p:nvSpPr>
          <p:cNvPr id="480" name="Google Shape;480;p4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spAutoFit/>
          </a:bodyPr>
          <a:lstStyle>
            <a:lvl1pPr lvl="0">
              <a:spcBef>
                <a:spcPts val="0"/>
              </a:spcBef>
              <a:spcAft>
                <a:spcPts val="0"/>
              </a:spcAft>
              <a:buSzPts val="2400"/>
              <a:buChar char="●"/>
              <a:defRPr/>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a:endParaRPr/>
          </a:p>
        </p:txBody>
      </p:sp>
      <p:sp>
        <p:nvSpPr>
          <p:cNvPr id="481" name="Google Shape;481;p4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82"/>
        <p:cNvGrpSpPr/>
        <p:nvPr/>
      </p:nvGrpSpPr>
      <p:grpSpPr>
        <a:xfrm>
          <a:off x="0" y="0"/>
          <a:ext cx="0" cy="0"/>
          <a:chOff x="0" y="0"/>
          <a:chExt cx="0" cy="0"/>
        </a:xfrm>
      </p:grpSpPr>
      <p:sp>
        <p:nvSpPr>
          <p:cNvPr id="483" name="Google Shape;483;p4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sp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4"/>
        <p:cNvGrpSpPr/>
        <p:nvPr/>
      </p:nvGrpSpPr>
      <p:grpSpPr>
        <a:xfrm>
          <a:off x="0" y="0"/>
          <a:ext cx="0" cy="0"/>
          <a:chOff x="0" y="0"/>
          <a:chExt cx="0" cy="0"/>
        </a:xfrm>
      </p:grpSpPr>
      <p:sp>
        <p:nvSpPr>
          <p:cNvPr id="485" name="Google Shape;485;p4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a:endParaRPr/>
          </a:p>
        </p:txBody>
      </p:sp>
      <p:sp>
        <p:nvSpPr>
          <p:cNvPr id="486" name="Google Shape;486;p4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487" name="Google Shape;487;p4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8"/>
        <p:cNvGrpSpPr/>
        <p:nvPr/>
      </p:nvGrpSpPr>
      <p:grpSpPr>
        <a:xfrm>
          <a:off x="0" y="0"/>
          <a:ext cx="0" cy="0"/>
          <a:chOff x="0" y="0"/>
          <a:chExt cx="0" cy="0"/>
        </a:xfrm>
      </p:grpSpPr>
      <p:sp>
        <p:nvSpPr>
          <p:cNvPr id="489" name="Google Shape;489;p5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000"/>
              <a:buNone/>
              <a:defRPr/>
            </a:lvl1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90"/>
        <p:cNvGrpSpPr/>
        <p:nvPr/>
      </p:nvGrpSpPr>
      <p:grpSpPr>
        <a:xfrm>
          <a:off x="0" y="0"/>
          <a:ext cx="0" cy="0"/>
          <a:chOff x="0" y="0"/>
          <a:chExt cx="0" cy="0"/>
        </a:xfrm>
      </p:grpSpPr>
      <p:sp>
        <p:nvSpPr>
          <p:cNvPr id="491" name="Google Shape;491;p5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sp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92" name="Google Shape;492;p5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2100" algn="ctr">
              <a:spcBef>
                <a:spcPts val="0"/>
              </a:spcBef>
              <a:spcAft>
                <a:spcPts val="0"/>
              </a:spcAft>
              <a:buSzPts val="1000"/>
              <a:buChar char="●"/>
              <a:defRPr/>
            </a:lvl1pPr>
            <a:lvl2pPr marL="914400" lvl="1" indent="-292100" algn="ctr">
              <a:spcBef>
                <a:spcPts val="0"/>
              </a:spcBef>
              <a:spcAft>
                <a:spcPts val="0"/>
              </a:spcAft>
              <a:buSzPts val="1000"/>
              <a:buChar char="○"/>
              <a:defRPr/>
            </a:lvl2pPr>
            <a:lvl3pPr marL="1371600" lvl="2" indent="-292100" algn="ctr">
              <a:spcBef>
                <a:spcPts val="0"/>
              </a:spcBef>
              <a:spcAft>
                <a:spcPts val="0"/>
              </a:spcAft>
              <a:buSzPts val="1000"/>
              <a:buChar char="■"/>
              <a:defRPr/>
            </a:lvl3pPr>
            <a:lvl4pPr marL="1828800" lvl="3" indent="-292100" algn="ctr">
              <a:spcBef>
                <a:spcPts val="0"/>
              </a:spcBef>
              <a:spcAft>
                <a:spcPts val="0"/>
              </a:spcAft>
              <a:buSzPts val="1000"/>
              <a:buChar char="●"/>
              <a:defRPr/>
            </a:lvl4pPr>
            <a:lvl5pPr marL="2286000" lvl="4" indent="-292100" algn="ctr">
              <a:spcBef>
                <a:spcPts val="0"/>
              </a:spcBef>
              <a:spcAft>
                <a:spcPts val="0"/>
              </a:spcAft>
              <a:buSzPts val="1000"/>
              <a:buChar char="○"/>
              <a:defRPr/>
            </a:lvl5pPr>
            <a:lvl6pPr marL="2743200" lvl="5" indent="-292100" algn="ctr">
              <a:spcBef>
                <a:spcPts val="0"/>
              </a:spcBef>
              <a:spcAft>
                <a:spcPts val="0"/>
              </a:spcAft>
              <a:buSzPts val="1000"/>
              <a:buChar char="■"/>
              <a:defRPr/>
            </a:lvl6pPr>
            <a:lvl7pPr marL="3200400" lvl="6" indent="-292100" algn="ctr">
              <a:spcBef>
                <a:spcPts val="0"/>
              </a:spcBef>
              <a:spcAft>
                <a:spcPts val="0"/>
              </a:spcAft>
              <a:buSzPts val="1000"/>
              <a:buChar char="●"/>
              <a:defRPr/>
            </a:lvl7pPr>
            <a:lvl8pPr marL="3657600" lvl="7" indent="-292100" algn="ctr">
              <a:spcBef>
                <a:spcPts val="0"/>
              </a:spcBef>
              <a:spcAft>
                <a:spcPts val="0"/>
              </a:spcAft>
              <a:buSzPts val="1000"/>
              <a:buChar char="○"/>
              <a:defRPr/>
            </a:lvl8pPr>
            <a:lvl9pPr marL="4114800" lvl="8" indent="-292100" algn="ctr">
              <a:spcBef>
                <a:spcPts val="0"/>
              </a:spcBef>
              <a:spcAft>
                <a:spcPts val="0"/>
              </a:spcAft>
              <a:buSzPts val="1000"/>
              <a:buChar char="■"/>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93"/>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94"/>
        <p:cNvGrpSpPr/>
        <p:nvPr/>
      </p:nvGrpSpPr>
      <p:grpSpPr>
        <a:xfrm>
          <a:off x="0" y="0"/>
          <a:ext cx="0" cy="0"/>
          <a:chOff x="0" y="0"/>
          <a:chExt cx="0" cy="0"/>
        </a:xfrm>
      </p:grpSpPr>
      <p:sp>
        <p:nvSpPr>
          <p:cNvPr id="495" name="Google Shape;495;p53"/>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sp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6" name="Google Shape;496;p53"/>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97" name="Google Shape;497;p53"/>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98" name="Google Shape;498;p53"/>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99" name="Google Shape;499;p53"/>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00" name="Google Shape;500;p53"/>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01" name="Google Shape;501;p53"/>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502"/>
        <p:cNvGrpSpPr/>
        <p:nvPr/>
      </p:nvGrpSpPr>
      <p:grpSpPr>
        <a:xfrm>
          <a:off x="0" y="0"/>
          <a:ext cx="0" cy="0"/>
          <a:chOff x="0" y="0"/>
          <a:chExt cx="0" cy="0"/>
        </a:xfrm>
      </p:grpSpPr>
      <p:sp>
        <p:nvSpPr>
          <p:cNvPr id="503" name="Google Shape;503;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504" name="Google Shape;504;p54"/>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505" name="Google Shape;505;p54"/>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506"/>
        <p:cNvGrpSpPr/>
        <p:nvPr/>
      </p:nvGrpSpPr>
      <p:grpSpPr>
        <a:xfrm>
          <a:off x="0" y="0"/>
          <a:ext cx="0" cy="0"/>
          <a:chOff x="0" y="0"/>
          <a:chExt cx="0" cy="0"/>
        </a:xfrm>
      </p:grpSpPr>
      <p:sp>
        <p:nvSpPr>
          <p:cNvPr id="507" name="Google Shape;507;p55"/>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a:endParaRPr/>
          </a:p>
        </p:txBody>
      </p:sp>
      <p:sp>
        <p:nvSpPr>
          <p:cNvPr id="508" name="Google Shape;508;p55"/>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509" name="Google Shape;509;p55"/>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10" name="Google Shape;510;p55"/>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11" name="Google Shape;511;p55"/>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512"/>
        <p:cNvGrpSpPr/>
        <p:nvPr/>
      </p:nvGrpSpPr>
      <p:grpSpPr>
        <a:xfrm>
          <a:off x="0" y="0"/>
          <a:ext cx="0" cy="0"/>
          <a:chOff x="0" y="0"/>
          <a:chExt cx="0" cy="0"/>
        </a:xfrm>
      </p:grpSpPr>
      <p:sp>
        <p:nvSpPr>
          <p:cNvPr id="513" name="Google Shape;513;p56"/>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514" name="Google Shape;514;p56"/>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15" name="Google Shape;515;p5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a:endParaRPr/>
          </a:p>
        </p:txBody>
      </p:sp>
      <p:sp>
        <p:nvSpPr>
          <p:cNvPr id="516" name="Google Shape;516;p56"/>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17" name="Google Shape;517;p56"/>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18" name="Google Shape;518;p56"/>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19" name="Google Shape;519;p56"/>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520"/>
        <p:cNvGrpSpPr/>
        <p:nvPr/>
      </p:nvGrpSpPr>
      <p:grpSpPr>
        <a:xfrm>
          <a:off x="0" y="0"/>
          <a:ext cx="0" cy="0"/>
          <a:chOff x="0" y="0"/>
          <a:chExt cx="0" cy="0"/>
        </a:xfrm>
      </p:grpSpPr>
      <p:sp>
        <p:nvSpPr>
          <p:cNvPr id="521" name="Google Shape;521;p57"/>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522" name="Google Shape;522;p57"/>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23" name="Google Shape;523;p57"/>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24" name="Google Shape;524;p57"/>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25" name="Google Shape;525;p57"/>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a:endParaRPr/>
          </a:p>
        </p:txBody>
      </p:sp>
      <p:sp>
        <p:nvSpPr>
          <p:cNvPr id="526" name="Google Shape;526;p57"/>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27" name="Google Shape;527;p57"/>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28" name="Google Shape;528;p57"/>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529" name="Google Shape;529;p57"/>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530"/>
        <p:cNvGrpSpPr/>
        <p:nvPr/>
      </p:nvGrpSpPr>
      <p:grpSpPr>
        <a:xfrm>
          <a:off x="0" y="0"/>
          <a:ext cx="0" cy="0"/>
          <a:chOff x="0" y="0"/>
          <a:chExt cx="0" cy="0"/>
        </a:xfrm>
      </p:grpSpPr>
      <p:sp>
        <p:nvSpPr>
          <p:cNvPr id="531" name="Google Shape;531;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532" name="Google Shape;532;p58"/>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533"/>
        <p:cNvGrpSpPr/>
        <p:nvPr/>
      </p:nvGrpSpPr>
      <p:grpSpPr>
        <a:xfrm>
          <a:off x="0" y="0"/>
          <a:ext cx="0" cy="0"/>
          <a:chOff x="0" y="0"/>
          <a:chExt cx="0" cy="0"/>
        </a:xfrm>
      </p:grpSpPr>
      <p:sp>
        <p:nvSpPr>
          <p:cNvPr id="534" name="Google Shape;534;p59"/>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535" name="Google Shape;535;p59"/>
          <p:cNvSpPr>
            <a:spLocks noGrp="1"/>
          </p:cNvSpPr>
          <p:nvPr>
            <p:ph type="pic" idx="2"/>
          </p:nvPr>
        </p:nvSpPr>
        <p:spPr>
          <a:xfrm>
            <a:off x="4804825" y="1133300"/>
            <a:ext cx="4027500" cy="2392800"/>
          </a:xfrm>
          <a:prstGeom prst="rect">
            <a:avLst/>
          </a:prstGeom>
          <a:noFill/>
          <a:ln>
            <a:noFill/>
          </a:ln>
        </p:spPr>
      </p:sp>
      <p:sp>
        <p:nvSpPr>
          <p:cNvPr id="536" name="Google Shape;536;p59"/>
          <p:cNvSpPr>
            <a:spLocks noGrp="1"/>
          </p:cNvSpPr>
          <p:nvPr>
            <p:ph type="pic" idx="3"/>
          </p:nvPr>
        </p:nvSpPr>
        <p:spPr>
          <a:xfrm>
            <a:off x="311725" y="1133300"/>
            <a:ext cx="4027500" cy="2392800"/>
          </a:xfrm>
          <a:prstGeom prst="rect">
            <a:avLst/>
          </a:prstGeom>
          <a:noFill/>
          <a:ln>
            <a:noFill/>
          </a:ln>
        </p:spPr>
      </p:sp>
      <p:sp>
        <p:nvSpPr>
          <p:cNvPr id="537" name="Google Shape;537;p59"/>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38" name="Google Shape;538;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539" name="Google Shape;539;p59"/>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40" name="Google Shape;540;p59"/>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541"/>
        <p:cNvGrpSpPr/>
        <p:nvPr/>
      </p:nvGrpSpPr>
      <p:grpSpPr>
        <a:xfrm>
          <a:off x="0" y="0"/>
          <a:ext cx="0" cy="0"/>
          <a:chOff x="0" y="0"/>
          <a:chExt cx="0" cy="0"/>
        </a:xfrm>
      </p:grpSpPr>
      <p:sp>
        <p:nvSpPr>
          <p:cNvPr id="542" name="Google Shape;542;p60"/>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543" name="Google Shape;543;p60"/>
          <p:cNvSpPr>
            <a:spLocks noGrp="1"/>
          </p:cNvSpPr>
          <p:nvPr>
            <p:ph type="pic" idx="2"/>
          </p:nvPr>
        </p:nvSpPr>
        <p:spPr>
          <a:xfrm>
            <a:off x="6205225" y="1128325"/>
            <a:ext cx="2627100" cy="2273100"/>
          </a:xfrm>
          <a:prstGeom prst="rect">
            <a:avLst/>
          </a:prstGeom>
          <a:noFill/>
          <a:ln>
            <a:noFill/>
          </a:ln>
        </p:spPr>
      </p:sp>
      <p:sp>
        <p:nvSpPr>
          <p:cNvPr id="544" name="Google Shape;544;p60"/>
          <p:cNvSpPr>
            <a:spLocks noGrp="1"/>
          </p:cNvSpPr>
          <p:nvPr>
            <p:ph type="pic" idx="3"/>
          </p:nvPr>
        </p:nvSpPr>
        <p:spPr>
          <a:xfrm>
            <a:off x="311725" y="1128325"/>
            <a:ext cx="2627100" cy="2273100"/>
          </a:xfrm>
          <a:prstGeom prst="rect">
            <a:avLst/>
          </a:prstGeom>
          <a:noFill/>
          <a:ln>
            <a:noFill/>
          </a:ln>
        </p:spPr>
      </p:sp>
      <p:sp>
        <p:nvSpPr>
          <p:cNvPr id="545" name="Google Shape;545;p60"/>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46" name="Google Shape;546;p60"/>
          <p:cNvSpPr>
            <a:spLocks noGrp="1"/>
          </p:cNvSpPr>
          <p:nvPr>
            <p:ph type="pic" idx="5"/>
          </p:nvPr>
        </p:nvSpPr>
        <p:spPr>
          <a:xfrm>
            <a:off x="3255250" y="1128325"/>
            <a:ext cx="2627100" cy="2273100"/>
          </a:xfrm>
          <a:prstGeom prst="rect">
            <a:avLst/>
          </a:prstGeom>
          <a:noFill/>
          <a:ln>
            <a:noFill/>
          </a:ln>
        </p:spPr>
      </p:sp>
      <p:sp>
        <p:nvSpPr>
          <p:cNvPr id="547" name="Google Shape;547;p60"/>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48" name="Google Shape;548;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549" name="Google Shape;549;p60"/>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50" name="Google Shape;550;p60"/>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51" name="Google Shape;551;p60"/>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552"/>
        <p:cNvGrpSpPr/>
        <p:nvPr/>
      </p:nvGrpSpPr>
      <p:grpSpPr>
        <a:xfrm>
          <a:off x="0" y="0"/>
          <a:ext cx="0" cy="0"/>
          <a:chOff x="0" y="0"/>
          <a:chExt cx="0" cy="0"/>
        </a:xfrm>
      </p:grpSpPr>
      <p:sp>
        <p:nvSpPr>
          <p:cNvPr id="553" name="Google Shape;553;p61"/>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554"/>
        <p:cNvGrpSpPr/>
        <p:nvPr/>
      </p:nvGrpSpPr>
      <p:grpSpPr>
        <a:xfrm>
          <a:off x="0" y="0"/>
          <a:ext cx="0" cy="0"/>
          <a:chOff x="0" y="0"/>
          <a:chExt cx="0" cy="0"/>
        </a:xfrm>
      </p:grpSpPr>
      <p:sp>
        <p:nvSpPr>
          <p:cNvPr id="555" name="Google Shape;555;p62"/>
          <p:cNvSpPr>
            <a:spLocks noGrp="1"/>
          </p:cNvSpPr>
          <p:nvPr>
            <p:ph type="pic" idx="2"/>
          </p:nvPr>
        </p:nvSpPr>
        <p:spPr>
          <a:xfrm>
            <a:off x="3389600" y="118913"/>
            <a:ext cx="1643700" cy="1535100"/>
          </a:xfrm>
          <a:prstGeom prst="rect">
            <a:avLst/>
          </a:prstGeom>
          <a:noFill/>
          <a:ln>
            <a:noFill/>
          </a:ln>
        </p:spPr>
      </p:sp>
      <p:sp>
        <p:nvSpPr>
          <p:cNvPr id="556" name="Google Shape;556;p62"/>
          <p:cNvSpPr>
            <a:spLocks noGrp="1"/>
          </p:cNvSpPr>
          <p:nvPr>
            <p:ph type="pic" idx="3"/>
          </p:nvPr>
        </p:nvSpPr>
        <p:spPr>
          <a:xfrm>
            <a:off x="5195935" y="118913"/>
            <a:ext cx="1643700" cy="1535100"/>
          </a:xfrm>
          <a:prstGeom prst="rect">
            <a:avLst/>
          </a:prstGeom>
          <a:noFill/>
          <a:ln>
            <a:noFill/>
          </a:ln>
        </p:spPr>
      </p:sp>
      <p:sp>
        <p:nvSpPr>
          <p:cNvPr id="557" name="Google Shape;557;p62"/>
          <p:cNvSpPr>
            <a:spLocks noGrp="1"/>
          </p:cNvSpPr>
          <p:nvPr>
            <p:ph type="pic" idx="4"/>
          </p:nvPr>
        </p:nvSpPr>
        <p:spPr>
          <a:xfrm>
            <a:off x="7002270" y="118913"/>
            <a:ext cx="1643700" cy="1535100"/>
          </a:xfrm>
          <a:prstGeom prst="rect">
            <a:avLst/>
          </a:prstGeom>
          <a:noFill/>
          <a:ln>
            <a:noFill/>
          </a:ln>
        </p:spPr>
      </p:sp>
      <p:sp>
        <p:nvSpPr>
          <p:cNvPr id="558" name="Google Shape;558;p62"/>
          <p:cNvSpPr>
            <a:spLocks noGrp="1"/>
          </p:cNvSpPr>
          <p:nvPr>
            <p:ph type="pic" idx="5"/>
          </p:nvPr>
        </p:nvSpPr>
        <p:spPr>
          <a:xfrm>
            <a:off x="3389588" y="1804212"/>
            <a:ext cx="1643700" cy="1535100"/>
          </a:xfrm>
          <a:prstGeom prst="rect">
            <a:avLst/>
          </a:prstGeom>
          <a:noFill/>
          <a:ln>
            <a:noFill/>
          </a:ln>
        </p:spPr>
      </p:sp>
      <p:sp>
        <p:nvSpPr>
          <p:cNvPr id="559" name="Google Shape;559;p62"/>
          <p:cNvSpPr>
            <a:spLocks noGrp="1"/>
          </p:cNvSpPr>
          <p:nvPr>
            <p:ph type="pic" idx="6"/>
          </p:nvPr>
        </p:nvSpPr>
        <p:spPr>
          <a:xfrm>
            <a:off x="5195922" y="1804212"/>
            <a:ext cx="1643700" cy="1535100"/>
          </a:xfrm>
          <a:prstGeom prst="rect">
            <a:avLst/>
          </a:prstGeom>
          <a:noFill/>
          <a:ln>
            <a:noFill/>
          </a:ln>
        </p:spPr>
      </p:sp>
      <p:sp>
        <p:nvSpPr>
          <p:cNvPr id="560" name="Google Shape;560;p62"/>
          <p:cNvSpPr>
            <a:spLocks noGrp="1"/>
          </p:cNvSpPr>
          <p:nvPr>
            <p:ph type="pic" idx="7"/>
          </p:nvPr>
        </p:nvSpPr>
        <p:spPr>
          <a:xfrm>
            <a:off x="7002257" y="1804212"/>
            <a:ext cx="1643700" cy="1535100"/>
          </a:xfrm>
          <a:prstGeom prst="rect">
            <a:avLst/>
          </a:prstGeom>
          <a:noFill/>
          <a:ln>
            <a:noFill/>
          </a:ln>
        </p:spPr>
      </p:sp>
      <p:sp>
        <p:nvSpPr>
          <p:cNvPr id="561" name="Google Shape;561;p62"/>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562" name="Google Shape;562;p62"/>
          <p:cNvSpPr>
            <a:spLocks noGrp="1"/>
          </p:cNvSpPr>
          <p:nvPr>
            <p:ph type="pic" idx="8"/>
          </p:nvPr>
        </p:nvSpPr>
        <p:spPr>
          <a:xfrm>
            <a:off x="3389588" y="3489487"/>
            <a:ext cx="1643700" cy="1535100"/>
          </a:xfrm>
          <a:prstGeom prst="rect">
            <a:avLst/>
          </a:prstGeom>
          <a:noFill/>
          <a:ln>
            <a:noFill/>
          </a:ln>
        </p:spPr>
      </p:sp>
      <p:sp>
        <p:nvSpPr>
          <p:cNvPr id="563" name="Google Shape;563;p62"/>
          <p:cNvSpPr>
            <a:spLocks noGrp="1"/>
          </p:cNvSpPr>
          <p:nvPr>
            <p:ph type="pic" idx="9"/>
          </p:nvPr>
        </p:nvSpPr>
        <p:spPr>
          <a:xfrm>
            <a:off x="5195922" y="3489487"/>
            <a:ext cx="1643700" cy="1535100"/>
          </a:xfrm>
          <a:prstGeom prst="rect">
            <a:avLst/>
          </a:prstGeom>
          <a:noFill/>
          <a:ln>
            <a:noFill/>
          </a:ln>
        </p:spPr>
      </p:sp>
      <p:sp>
        <p:nvSpPr>
          <p:cNvPr id="564" name="Google Shape;564;p62"/>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body and image ALT 2">
  <p:cSld name="BLANK_1_1_1_2_3_1">
    <p:bg>
      <p:bgPr>
        <a:blipFill>
          <a:blip r:embed="rId2">
            <a:alphaModFix/>
          </a:blip>
          <a:stretch>
            <a:fillRect/>
          </a:stretch>
        </a:blipFill>
        <a:effectLst/>
      </p:bgPr>
    </p:bg>
    <p:spTree>
      <p:nvGrpSpPr>
        <p:cNvPr id="1" name="Shape 565"/>
        <p:cNvGrpSpPr/>
        <p:nvPr/>
      </p:nvGrpSpPr>
      <p:grpSpPr>
        <a:xfrm>
          <a:off x="0" y="0"/>
          <a:ext cx="0" cy="0"/>
          <a:chOff x="0" y="0"/>
          <a:chExt cx="0" cy="0"/>
        </a:xfrm>
      </p:grpSpPr>
      <p:sp>
        <p:nvSpPr>
          <p:cNvPr id="566" name="Google Shape;566;p63"/>
          <p:cNvSpPr>
            <a:spLocks noGrp="1"/>
          </p:cNvSpPr>
          <p:nvPr>
            <p:ph type="pic" idx="2"/>
          </p:nvPr>
        </p:nvSpPr>
        <p:spPr>
          <a:xfrm>
            <a:off x="4629600" y="474750"/>
            <a:ext cx="4227300" cy="4194000"/>
          </a:xfrm>
          <a:prstGeom prst="roundRect">
            <a:avLst>
              <a:gd name="adj" fmla="val 10510"/>
            </a:avLst>
          </a:prstGeom>
          <a:noFill/>
          <a:ln>
            <a:noFill/>
          </a:ln>
        </p:spPr>
      </p:sp>
      <p:sp>
        <p:nvSpPr>
          <p:cNvPr id="567" name="Google Shape;567;p63"/>
          <p:cNvSpPr txBox="1">
            <a:spLocks noGrp="1"/>
          </p:cNvSpPr>
          <p:nvPr>
            <p:ph type="body" idx="1"/>
          </p:nvPr>
        </p:nvSpPr>
        <p:spPr>
          <a:xfrm>
            <a:off x="284700" y="1440225"/>
            <a:ext cx="2772600" cy="16032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68" name="Google Shape;568;p63"/>
          <p:cNvSpPr txBox="1">
            <a:spLocks noGrp="1"/>
          </p:cNvSpPr>
          <p:nvPr>
            <p:ph type="subTitle" idx="3"/>
          </p:nvPr>
        </p:nvSpPr>
        <p:spPr>
          <a:xfrm>
            <a:off x="284700" y="284400"/>
            <a:ext cx="1965900" cy="192000"/>
          </a:xfrm>
          <a:prstGeom prst="rect">
            <a:avLst/>
          </a:prstGeom>
        </p:spPr>
        <p:txBody>
          <a:bodyPr spcFirstLastPara="1" wrap="square" lIns="0" tIns="0" rIns="0" bIns="0" anchor="t" anchorCtr="0">
            <a:noAutofit/>
          </a:bodyPr>
          <a:lstStyle>
            <a:lvl1pPr lvl="0">
              <a:spcBef>
                <a:spcPts val="0"/>
              </a:spcBef>
              <a:spcAft>
                <a:spcPts val="0"/>
              </a:spcAft>
              <a:buClr>
                <a:schemeClr val="accent5"/>
              </a:buClr>
              <a:buSzPts val="700"/>
              <a:buFont typeface="Instrument Sans"/>
              <a:buNone/>
              <a:defRPr sz="700">
                <a:solidFill>
                  <a:schemeClr val="accent5"/>
                </a:solidFill>
              </a:defRPr>
            </a:lvl1pPr>
            <a:lvl2pPr lvl="1">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a:endParaRPr/>
          </a:p>
        </p:txBody>
      </p:sp>
      <p:sp>
        <p:nvSpPr>
          <p:cNvPr id="569" name="Google Shape;569;p63"/>
          <p:cNvSpPr txBox="1">
            <a:spLocks noGrp="1"/>
          </p:cNvSpPr>
          <p:nvPr>
            <p:ph type="subTitle" idx="4"/>
          </p:nvPr>
        </p:nvSpPr>
        <p:spPr>
          <a:xfrm>
            <a:off x="6890875" y="284400"/>
            <a:ext cx="1965900" cy="192000"/>
          </a:xfrm>
          <a:prstGeom prst="rect">
            <a:avLst/>
          </a:prstGeom>
        </p:spPr>
        <p:txBody>
          <a:bodyPr spcFirstLastPara="1" wrap="square" lIns="0" tIns="0" rIns="0" bIns="0" anchor="t" anchorCtr="0">
            <a:noAutofit/>
          </a:bodyPr>
          <a:lstStyle>
            <a:lvl1pPr lvl="0" algn="r">
              <a:spcBef>
                <a:spcPts val="0"/>
              </a:spcBef>
              <a:spcAft>
                <a:spcPts val="0"/>
              </a:spcAft>
              <a:buClr>
                <a:schemeClr val="accent5"/>
              </a:buClr>
              <a:buSzPts val="700"/>
              <a:buFont typeface="Instrument Sans"/>
              <a:buNone/>
              <a:defRPr sz="700">
                <a:solidFill>
                  <a:schemeClr val="accent5"/>
                </a:solidFill>
              </a:defRPr>
            </a:lvl1pPr>
            <a:lvl2pPr lvl="1"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2pPr>
            <a:lvl3pPr lvl="2"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3pPr>
            <a:lvl4pPr lvl="3"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4pPr>
            <a:lvl5pPr lvl="4"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5pPr>
            <a:lvl6pPr lvl="5"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6pPr>
            <a:lvl7pPr lvl="6"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7pPr>
            <a:lvl8pPr lvl="7"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8pPr>
            <a:lvl9pPr lvl="8" algn="r">
              <a:spcBef>
                <a:spcPts val="0"/>
              </a:spcBef>
              <a:spcAft>
                <a:spcPts val="0"/>
              </a:spcAft>
              <a:buClr>
                <a:schemeClr val="accent5"/>
              </a:buClr>
              <a:buSzPts val="1000"/>
              <a:buFont typeface="Instrument Sans Medium"/>
              <a:buNone/>
              <a:defRPr sz="1000">
                <a:solidFill>
                  <a:schemeClr val="accent5"/>
                </a:solidFill>
                <a:latin typeface="Instrument Sans Medium"/>
                <a:ea typeface="Instrument Sans Medium"/>
                <a:cs typeface="Instrument Sans Medium"/>
                <a:sym typeface="Instrument Sans Medium"/>
              </a:defRPr>
            </a:lvl9pPr>
          </a:lstStyle>
          <a:p>
            <a:endParaRPr/>
          </a:p>
        </p:txBody>
      </p:sp>
      <p:sp>
        <p:nvSpPr>
          <p:cNvPr id="570" name="Google Shape;570;p63"/>
          <p:cNvSpPr txBox="1">
            <a:spLocks noGrp="1"/>
          </p:cNvSpPr>
          <p:nvPr>
            <p:ph type="sldNum" idx="12"/>
          </p:nvPr>
        </p:nvSpPr>
        <p:spPr>
          <a:xfrm>
            <a:off x="8556779" y="4668600"/>
            <a:ext cx="300000" cy="196800"/>
          </a:xfrm>
          <a:prstGeom prst="rect">
            <a:avLst/>
          </a:prstGeom>
        </p:spPr>
        <p:txBody>
          <a:bodyPr spcFirstLastPara="1" wrap="square" lIns="0" tIns="0" rIns="0" bIns="0" anchor="b" anchorCtr="0">
            <a:noAutofit/>
          </a:bodyPr>
          <a:lstStyle>
            <a:lvl1pPr lvl="0" algn="r">
              <a:buNone/>
              <a:defRPr sz="700">
                <a:solidFill>
                  <a:schemeClr val="accent6"/>
                </a:solidFill>
                <a:latin typeface="Instrument Sans"/>
                <a:ea typeface="Instrument Sans"/>
                <a:cs typeface="Instrument Sans"/>
                <a:sym typeface="Instrument Sans"/>
              </a:defRPr>
            </a:lvl1pPr>
            <a:lvl2pPr lvl="1" algn="r">
              <a:buNone/>
              <a:defRPr sz="700">
                <a:solidFill>
                  <a:schemeClr val="accent6"/>
                </a:solidFill>
                <a:latin typeface="Instrument Sans"/>
                <a:ea typeface="Instrument Sans"/>
                <a:cs typeface="Instrument Sans"/>
                <a:sym typeface="Instrument Sans"/>
              </a:defRPr>
            </a:lvl2pPr>
            <a:lvl3pPr lvl="2" algn="r">
              <a:buNone/>
              <a:defRPr sz="700">
                <a:solidFill>
                  <a:schemeClr val="accent6"/>
                </a:solidFill>
                <a:latin typeface="Instrument Sans"/>
                <a:ea typeface="Instrument Sans"/>
                <a:cs typeface="Instrument Sans"/>
                <a:sym typeface="Instrument Sans"/>
              </a:defRPr>
            </a:lvl3pPr>
            <a:lvl4pPr lvl="3" algn="r">
              <a:buNone/>
              <a:defRPr sz="700">
                <a:solidFill>
                  <a:schemeClr val="accent6"/>
                </a:solidFill>
                <a:latin typeface="Instrument Sans"/>
                <a:ea typeface="Instrument Sans"/>
                <a:cs typeface="Instrument Sans"/>
                <a:sym typeface="Instrument Sans"/>
              </a:defRPr>
            </a:lvl4pPr>
            <a:lvl5pPr lvl="4" algn="r">
              <a:buNone/>
              <a:defRPr sz="700">
                <a:solidFill>
                  <a:schemeClr val="accent6"/>
                </a:solidFill>
                <a:latin typeface="Instrument Sans"/>
                <a:ea typeface="Instrument Sans"/>
                <a:cs typeface="Instrument Sans"/>
                <a:sym typeface="Instrument Sans"/>
              </a:defRPr>
            </a:lvl5pPr>
            <a:lvl6pPr lvl="5" algn="r">
              <a:buNone/>
              <a:defRPr sz="700">
                <a:solidFill>
                  <a:schemeClr val="accent6"/>
                </a:solidFill>
                <a:latin typeface="Instrument Sans"/>
                <a:ea typeface="Instrument Sans"/>
                <a:cs typeface="Instrument Sans"/>
                <a:sym typeface="Instrument Sans"/>
              </a:defRPr>
            </a:lvl6pPr>
            <a:lvl7pPr lvl="6" algn="r">
              <a:buNone/>
              <a:defRPr sz="700">
                <a:solidFill>
                  <a:schemeClr val="accent6"/>
                </a:solidFill>
                <a:latin typeface="Instrument Sans"/>
                <a:ea typeface="Instrument Sans"/>
                <a:cs typeface="Instrument Sans"/>
                <a:sym typeface="Instrument Sans"/>
              </a:defRPr>
            </a:lvl7pPr>
            <a:lvl8pPr lvl="7" algn="r">
              <a:buNone/>
              <a:defRPr sz="700">
                <a:solidFill>
                  <a:schemeClr val="accent6"/>
                </a:solidFill>
                <a:latin typeface="Instrument Sans"/>
                <a:ea typeface="Instrument Sans"/>
                <a:cs typeface="Instrument Sans"/>
                <a:sym typeface="Instrument Sans"/>
              </a:defRPr>
            </a:lvl8pPr>
            <a:lvl9pPr lvl="8" algn="r">
              <a:buNone/>
              <a:defRPr sz="700">
                <a:solidFill>
                  <a:schemeClr val="accent6"/>
                </a:solidFill>
                <a:latin typeface="Instrument Sans"/>
                <a:ea typeface="Instrument Sans"/>
                <a:cs typeface="Instrument Sans"/>
                <a:sym typeface="Instrument Sans"/>
              </a:defRPr>
            </a:lvl9pPr>
          </a:lstStyle>
          <a:p>
            <a:pPr marL="0" lvl="0" indent="0" algn="r" rtl="0">
              <a:spcBef>
                <a:spcPts val="0"/>
              </a:spcBef>
              <a:spcAft>
                <a:spcPts val="0"/>
              </a:spcAft>
              <a:buNone/>
            </a:pPr>
            <a:fld id="{00000000-1234-1234-1234-123412341234}" type="slidenum">
              <a:rPr lang="en"/>
              <a:t>‹#›</a:t>
            </a:fld>
            <a:endParaRPr/>
          </a:p>
        </p:txBody>
      </p:sp>
      <p:sp>
        <p:nvSpPr>
          <p:cNvPr id="571" name="Google Shape;571;p63"/>
          <p:cNvSpPr txBox="1">
            <a:spLocks noGrp="1"/>
          </p:cNvSpPr>
          <p:nvPr>
            <p:ph type="title"/>
          </p:nvPr>
        </p:nvSpPr>
        <p:spPr>
          <a:xfrm>
            <a:off x="284700" y="474750"/>
            <a:ext cx="5673600" cy="498600"/>
          </a:xfrm>
          <a:prstGeom prst="rect">
            <a:avLst/>
          </a:prstGeom>
        </p:spPr>
        <p:txBody>
          <a:bodyPr spcFirstLastPara="1" wrap="square" lIns="0" tIns="0" rIns="0" bIns="0" anchor="b" anchorCtr="0">
            <a:noAutofit/>
          </a:bodyPr>
          <a:lstStyle>
            <a:lvl1pPr lvl="0">
              <a:lnSpc>
                <a:spcPct val="90000"/>
              </a:lnSpc>
              <a:spcBef>
                <a:spcPts val="0"/>
              </a:spcBef>
              <a:spcAft>
                <a:spcPts val="0"/>
              </a:spcAft>
              <a:buNone/>
              <a:defRPr sz="2400">
                <a:latin typeface="Instrument Sans Medium"/>
                <a:ea typeface="Instrument Sans Medium"/>
                <a:cs typeface="Instrument Sans Medium"/>
                <a:sym typeface="Instrument Sans Medium"/>
              </a:defRPr>
            </a:lvl1pPr>
            <a:lvl2pPr lvl="1">
              <a:lnSpc>
                <a:spcPct val="115000"/>
              </a:lnSpc>
              <a:spcBef>
                <a:spcPts val="0"/>
              </a:spcBef>
              <a:spcAft>
                <a:spcPts val="0"/>
              </a:spcAft>
              <a:buNone/>
              <a:defRPr sz="2400">
                <a:latin typeface="Instrument Sans Medium"/>
                <a:ea typeface="Instrument Sans Medium"/>
                <a:cs typeface="Instrument Sans Medium"/>
                <a:sym typeface="Instrument Sans Medium"/>
              </a:defRPr>
            </a:lvl2pPr>
            <a:lvl3pPr lvl="2">
              <a:lnSpc>
                <a:spcPct val="115000"/>
              </a:lnSpc>
              <a:spcBef>
                <a:spcPts val="0"/>
              </a:spcBef>
              <a:spcAft>
                <a:spcPts val="0"/>
              </a:spcAft>
              <a:buNone/>
              <a:defRPr sz="2400">
                <a:latin typeface="Instrument Sans Medium"/>
                <a:ea typeface="Instrument Sans Medium"/>
                <a:cs typeface="Instrument Sans Medium"/>
                <a:sym typeface="Instrument Sans Medium"/>
              </a:defRPr>
            </a:lvl3pPr>
            <a:lvl4pPr lvl="3">
              <a:lnSpc>
                <a:spcPct val="115000"/>
              </a:lnSpc>
              <a:spcBef>
                <a:spcPts val="0"/>
              </a:spcBef>
              <a:spcAft>
                <a:spcPts val="0"/>
              </a:spcAft>
              <a:buNone/>
              <a:defRPr sz="2400">
                <a:latin typeface="Instrument Sans Medium"/>
                <a:ea typeface="Instrument Sans Medium"/>
                <a:cs typeface="Instrument Sans Medium"/>
                <a:sym typeface="Instrument Sans Medium"/>
              </a:defRPr>
            </a:lvl4pPr>
            <a:lvl5pPr lvl="4">
              <a:lnSpc>
                <a:spcPct val="115000"/>
              </a:lnSpc>
              <a:spcBef>
                <a:spcPts val="0"/>
              </a:spcBef>
              <a:spcAft>
                <a:spcPts val="0"/>
              </a:spcAft>
              <a:buNone/>
              <a:defRPr sz="2400">
                <a:latin typeface="Instrument Sans Medium"/>
                <a:ea typeface="Instrument Sans Medium"/>
                <a:cs typeface="Instrument Sans Medium"/>
                <a:sym typeface="Instrument Sans Medium"/>
              </a:defRPr>
            </a:lvl5pPr>
            <a:lvl6pPr lvl="5">
              <a:lnSpc>
                <a:spcPct val="115000"/>
              </a:lnSpc>
              <a:spcBef>
                <a:spcPts val="0"/>
              </a:spcBef>
              <a:spcAft>
                <a:spcPts val="0"/>
              </a:spcAft>
              <a:buNone/>
              <a:defRPr sz="2400">
                <a:latin typeface="Instrument Sans Medium"/>
                <a:ea typeface="Instrument Sans Medium"/>
                <a:cs typeface="Instrument Sans Medium"/>
                <a:sym typeface="Instrument Sans Medium"/>
              </a:defRPr>
            </a:lvl6pPr>
            <a:lvl7pPr lvl="6">
              <a:lnSpc>
                <a:spcPct val="115000"/>
              </a:lnSpc>
              <a:spcBef>
                <a:spcPts val="0"/>
              </a:spcBef>
              <a:spcAft>
                <a:spcPts val="0"/>
              </a:spcAft>
              <a:buNone/>
              <a:defRPr sz="2400">
                <a:latin typeface="Instrument Sans Medium"/>
                <a:ea typeface="Instrument Sans Medium"/>
                <a:cs typeface="Instrument Sans Medium"/>
                <a:sym typeface="Instrument Sans Medium"/>
              </a:defRPr>
            </a:lvl7pPr>
            <a:lvl8pPr lvl="7">
              <a:lnSpc>
                <a:spcPct val="115000"/>
              </a:lnSpc>
              <a:spcBef>
                <a:spcPts val="0"/>
              </a:spcBef>
              <a:spcAft>
                <a:spcPts val="0"/>
              </a:spcAft>
              <a:buNone/>
              <a:defRPr sz="2400">
                <a:latin typeface="Instrument Sans Medium"/>
                <a:ea typeface="Instrument Sans Medium"/>
                <a:cs typeface="Instrument Sans Medium"/>
                <a:sym typeface="Instrument Sans Medium"/>
              </a:defRPr>
            </a:lvl8pPr>
            <a:lvl9pPr lvl="8">
              <a:lnSpc>
                <a:spcPct val="115000"/>
              </a:lnSpc>
              <a:spcBef>
                <a:spcPts val="0"/>
              </a:spcBef>
              <a:spcAft>
                <a:spcPts val="0"/>
              </a:spcAft>
              <a:buNone/>
              <a:defRPr sz="2400">
                <a:latin typeface="Instrument Sans Medium"/>
                <a:ea typeface="Instrument Sans Medium"/>
                <a:cs typeface="Instrument Sans Medium"/>
                <a:sym typeface="Instrument Sans Medium"/>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7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8474559" y="4743636"/>
            <a:ext cx="548700" cy="393600"/>
          </a:xfrm>
          <a:prstGeom prst="rect">
            <a:avLst/>
          </a:prstGeom>
          <a:noFill/>
          <a:ln>
            <a:noFill/>
          </a:ln>
        </p:spPr>
        <p:txBody>
          <a:bodyPr spcFirstLastPara="1" wrap="square" lIns="0" tIns="91425" rIns="91425" bIns="91425" anchor="t" anchorCtr="0">
            <a:noAutofit/>
          </a:bodyPr>
          <a:lstStyle>
            <a:lvl1pPr lvl="0" algn="r">
              <a:buNone/>
              <a:defRPr sz="600">
                <a:solidFill>
                  <a:schemeClr val="lt1"/>
                </a:solidFill>
                <a:latin typeface="Poppins"/>
                <a:ea typeface="Poppins"/>
                <a:cs typeface="Poppins"/>
                <a:sym typeface="Poppins"/>
              </a:defRPr>
            </a:lvl1pPr>
            <a:lvl2pPr lvl="1" algn="r">
              <a:buNone/>
              <a:defRPr sz="600">
                <a:solidFill>
                  <a:schemeClr val="lt1"/>
                </a:solidFill>
                <a:latin typeface="Poppins"/>
                <a:ea typeface="Poppins"/>
                <a:cs typeface="Poppins"/>
                <a:sym typeface="Poppins"/>
              </a:defRPr>
            </a:lvl2pPr>
            <a:lvl3pPr lvl="2" algn="r">
              <a:buNone/>
              <a:defRPr sz="600">
                <a:solidFill>
                  <a:schemeClr val="lt1"/>
                </a:solidFill>
                <a:latin typeface="Poppins"/>
                <a:ea typeface="Poppins"/>
                <a:cs typeface="Poppins"/>
                <a:sym typeface="Poppins"/>
              </a:defRPr>
            </a:lvl3pPr>
            <a:lvl4pPr lvl="3" algn="r">
              <a:buNone/>
              <a:defRPr sz="600">
                <a:solidFill>
                  <a:schemeClr val="lt1"/>
                </a:solidFill>
                <a:latin typeface="Poppins"/>
                <a:ea typeface="Poppins"/>
                <a:cs typeface="Poppins"/>
                <a:sym typeface="Poppins"/>
              </a:defRPr>
            </a:lvl4pPr>
            <a:lvl5pPr lvl="4" algn="r">
              <a:buNone/>
              <a:defRPr sz="600">
                <a:solidFill>
                  <a:schemeClr val="lt1"/>
                </a:solidFill>
                <a:latin typeface="Poppins"/>
                <a:ea typeface="Poppins"/>
                <a:cs typeface="Poppins"/>
                <a:sym typeface="Poppins"/>
              </a:defRPr>
            </a:lvl5pPr>
            <a:lvl6pPr lvl="5" algn="r">
              <a:buNone/>
              <a:defRPr sz="600">
                <a:solidFill>
                  <a:schemeClr val="lt1"/>
                </a:solidFill>
                <a:latin typeface="Poppins"/>
                <a:ea typeface="Poppins"/>
                <a:cs typeface="Poppins"/>
                <a:sym typeface="Poppins"/>
              </a:defRPr>
            </a:lvl6pPr>
            <a:lvl7pPr lvl="6" algn="r">
              <a:buNone/>
              <a:defRPr sz="600">
                <a:solidFill>
                  <a:schemeClr val="lt1"/>
                </a:solidFill>
                <a:latin typeface="Poppins"/>
                <a:ea typeface="Poppins"/>
                <a:cs typeface="Poppins"/>
                <a:sym typeface="Poppins"/>
              </a:defRPr>
            </a:lvl7pPr>
            <a:lvl8pPr lvl="7" algn="r">
              <a:buNone/>
              <a:defRPr sz="600">
                <a:solidFill>
                  <a:schemeClr val="lt1"/>
                </a:solidFill>
                <a:latin typeface="Poppins"/>
                <a:ea typeface="Poppins"/>
                <a:cs typeface="Poppins"/>
                <a:sym typeface="Poppins"/>
              </a:defRPr>
            </a:lvl8pPr>
            <a:lvl9pPr lvl="8" algn="r">
              <a:buNone/>
              <a:defRPr sz="600">
                <a:solidFill>
                  <a:schemeClr val="lt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
              <a:t>‹#›</a:t>
            </a:fld>
            <a:endParaRPr/>
          </a:p>
        </p:txBody>
      </p:sp>
      <p:sp>
        <p:nvSpPr>
          <p:cNvPr id="52" name="Google Shape;52;p13"/>
          <p:cNvSpPr txBox="1">
            <a:spLocks noGrp="1"/>
          </p:cNvSpPr>
          <p:nvPr>
            <p:ph type="body" idx="1"/>
          </p:nvPr>
        </p:nvSpPr>
        <p:spPr>
          <a:xfrm>
            <a:off x="128875" y="1291375"/>
            <a:ext cx="3811200" cy="2882100"/>
          </a:xfrm>
          <a:prstGeom prst="rect">
            <a:avLst/>
          </a:prstGeom>
          <a:noFill/>
          <a:ln>
            <a:noFill/>
          </a:ln>
        </p:spPr>
        <p:txBody>
          <a:bodyPr spcFirstLastPara="1" wrap="square" lIns="91425" tIns="91425" rIns="91425" bIns="91425" anchor="t" anchorCtr="0">
            <a:noAutofit/>
          </a:bodyPr>
          <a:lstStyle>
            <a:lvl1pPr marL="457200" lvl="0" indent="-292100">
              <a:lnSpc>
                <a:spcPct val="115000"/>
              </a:lnSpc>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marL="914400" lvl="1"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marL="1371600" lvl="2"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marL="1828800" lvl="3"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marL="2286000" lvl="4"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marL="2743200" lvl="5"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marL="3200400" lvl="6"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marL="3657600" lvl="7" indent="-292100">
              <a:lnSpc>
                <a:spcPct val="115000"/>
              </a:lnSpc>
              <a:spcBef>
                <a:spcPts val="80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marL="4114800" lvl="8" indent="-292100">
              <a:lnSpc>
                <a:spcPct val="115000"/>
              </a:lnSpc>
              <a:spcBef>
                <a:spcPts val="800"/>
              </a:spcBef>
              <a:spcAft>
                <a:spcPts val="80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a:endParaRPr/>
          </a:p>
        </p:txBody>
      </p:sp>
      <p:sp>
        <p:nvSpPr>
          <p:cNvPr id="53" name="Google Shape;53;p13"/>
          <p:cNvSpPr txBox="1">
            <a:spLocks noGrp="1"/>
          </p:cNvSpPr>
          <p:nvPr>
            <p:ph type="title"/>
          </p:nvPr>
        </p:nvSpPr>
        <p:spPr>
          <a:xfrm>
            <a:off x="129300" y="228600"/>
            <a:ext cx="6480300" cy="587700"/>
          </a:xfrm>
          <a:prstGeom prst="rect">
            <a:avLst/>
          </a:prstGeom>
          <a:noFill/>
          <a:ln>
            <a:noFill/>
          </a:ln>
        </p:spPr>
        <p:txBody>
          <a:bodyPr spcFirstLastPara="1" wrap="square" lIns="91425" tIns="91425" rIns="91425" bIns="91425" anchor="t" anchorCtr="0">
            <a:spAutoFit/>
          </a:bodyPr>
          <a:lstStyle>
            <a:lvl1pPr lvl="0">
              <a:lnSpc>
                <a:spcPct val="90000"/>
              </a:lnSpc>
              <a:spcBef>
                <a:spcPts val="0"/>
              </a:spcBef>
              <a:spcAft>
                <a:spcPts val="0"/>
              </a:spcAft>
              <a:buNone/>
              <a:defRPr sz="2400">
                <a:solidFill>
                  <a:schemeClr val="lt1"/>
                </a:solidFill>
                <a:latin typeface="Poppins"/>
                <a:ea typeface="Poppins"/>
                <a:cs typeface="Poppins"/>
                <a:sym typeface="Poppins"/>
              </a:defRPr>
            </a:lvl1pPr>
            <a:lvl2pPr lvl="1">
              <a:lnSpc>
                <a:spcPct val="115000"/>
              </a:lnSpc>
              <a:spcBef>
                <a:spcPts val="0"/>
              </a:spcBef>
              <a:spcAft>
                <a:spcPts val="0"/>
              </a:spcAft>
              <a:buNone/>
              <a:defRPr sz="2400">
                <a:solidFill>
                  <a:schemeClr val="lt1"/>
                </a:solidFill>
                <a:latin typeface="Poppins"/>
                <a:ea typeface="Poppins"/>
                <a:cs typeface="Poppins"/>
                <a:sym typeface="Poppins"/>
              </a:defRPr>
            </a:lvl2pPr>
            <a:lvl3pPr lvl="2">
              <a:lnSpc>
                <a:spcPct val="115000"/>
              </a:lnSpc>
              <a:spcBef>
                <a:spcPts val="0"/>
              </a:spcBef>
              <a:spcAft>
                <a:spcPts val="0"/>
              </a:spcAft>
              <a:buNone/>
              <a:defRPr sz="2400">
                <a:solidFill>
                  <a:schemeClr val="lt1"/>
                </a:solidFill>
                <a:latin typeface="Poppins"/>
                <a:ea typeface="Poppins"/>
                <a:cs typeface="Poppins"/>
                <a:sym typeface="Poppins"/>
              </a:defRPr>
            </a:lvl3pPr>
            <a:lvl4pPr lvl="3">
              <a:lnSpc>
                <a:spcPct val="115000"/>
              </a:lnSpc>
              <a:spcBef>
                <a:spcPts val="0"/>
              </a:spcBef>
              <a:spcAft>
                <a:spcPts val="0"/>
              </a:spcAft>
              <a:buNone/>
              <a:defRPr sz="2400">
                <a:solidFill>
                  <a:schemeClr val="lt1"/>
                </a:solidFill>
                <a:latin typeface="Poppins"/>
                <a:ea typeface="Poppins"/>
                <a:cs typeface="Poppins"/>
                <a:sym typeface="Poppins"/>
              </a:defRPr>
            </a:lvl4pPr>
            <a:lvl5pPr lvl="4">
              <a:lnSpc>
                <a:spcPct val="115000"/>
              </a:lnSpc>
              <a:spcBef>
                <a:spcPts val="0"/>
              </a:spcBef>
              <a:spcAft>
                <a:spcPts val="0"/>
              </a:spcAft>
              <a:buNone/>
              <a:defRPr sz="2400">
                <a:solidFill>
                  <a:schemeClr val="lt1"/>
                </a:solidFill>
                <a:latin typeface="Poppins"/>
                <a:ea typeface="Poppins"/>
                <a:cs typeface="Poppins"/>
                <a:sym typeface="Poppins"/>
              </a:defRPr>
            </a:lvl5pPr>
            <a:lvl6pPr lvl="5">
              <a:lnSpc>
                <a:spcPct val="115000"/>
              </a:lnSpc>
              <a:spcBef>
                <a:spcPts val="0"/>
              </a:spcBef>
              <a:spcAft>
                <a:spcPts val="0"/>
              </a:spcAft>
              <a:buNone/>
              <a:defRPr sz="2400">
                <a:solidFill>
                  <a:schemeClr val="lt1"/>
                </a:solidFill>
                <a:latin typeface="Poppins"/>
                <a:ea typeface="Poppins"/>
                <a:cs typeface="Poppins"/>
                <a:sym typeface="Poppins"/>
              </a:defRPr>
            </a:lvl6pPr>
            <a:lvl7pPr lvl="6">
              <a:lnSpc>
                <a:spcPct val="115000"/>
              </a:lnSpc>
              <a:spcBef>
                <a:spcPts val="0"/>
              </a:spcBef>
              <a:spcAft>
                <a:spcPts val="0"/>
              </a:spcAft>
              <a:buNone/>
              <a:defRPr sz="2400">
                <a:solidFill>
                  <a:schemeClr val="lt1"/>
                </a:solidFill>
                <a:latin typeface="Poppins"/>
                <a:ea typeface="Poppins"/>
                <a:cs typeface="Poppins"/>
                <a:sym typeface="Poppins"/>
              </a:defRPr>
            </a:lvl7pPr>
            <a:lvl8pPr lvl="7">
              <a:lnSpc>
                <a:spcPct val="115000"/>
              </a:lnSpc>
              <a:spcBef>
                <a:spcPts val="0"/>
              </a:spcBef>
              <a:spcAft>
                <a:spcPts val="0"/>
              </a:spcAft>
              <a:buNone/>
              <a:defRPr sz="2400">
                <a:solidFill>
                  <a:schemeClr val="lt1"/>
                </a:solidFill>
                <a:latin typeface="Poppins"/>
                <a:ea typeface="Poppins"/>
                <a:cs typeface="Poppins"/>
                <a:sym typeface="Poppins"/>
              </a:defRPr>
            </a:lvl8pPr>
            <a:lvl9pPr lvl="8">
              <a:lnSpc>
                <a:spcPct val="115000"/>
              </a:lnSpc>
              <a:spcBef>
                <a:spcPts val="0"/>
              </a:spcBef>
              <a:spcAft>
                <a:spcPts val="0"/>
              </a:spcAft>
              <a:buNone/>
              <a:defRPr sz="2400">
                <a:solidFill>
                  <a:schemeClr val="lt1"/>
                </a:solidFill>
                <a:latin typeface="Poppins"/>
                <a:ea typeface="Poppins"/>
                <a:cs typeface="Poppins"/>
                <a:sym typeface="Poppins"/>
              </a:defRPr>
            </a:lvl9pPr>
          </a:lstStyle>
          <a:p>
            <a:endParaRPr/>
          </a:p>
        </p:txBody>
      </p:sp>
      <p:sp>
        <p:nvSpPr>
          <p:cNvPr id="54" name="Google Shape;54;p13"/>
          <p:cNvSpPr txBox="1">
            <a:spLocks noGrp="1"/>
          </p:cNvSpPr>
          <p:nvPr>
            <p:ph type="body" idx="2"/>
          </p:nvPr>
        </p:nvSpPr>
        <p:spPr>
          <a:xfrm>
            <a:off x="4485075" y="1479525"/>
            <a:ext cx="3849900" cy="2657100"/>
          </a:xfrm>
          <a:prstGeom prst="rect">
            <a:avLst/>
          </a:prstGeom>
          <a:noFill/>
          <a:ln>
            <a:noFill/>
          </a:ln>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1pPr>
            <a:lvl2pPr marL="914400" lvl="1"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2pPr>
            <a:lvl3pPr marL="1371600" lvl="2"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3pPr>
            <a:lvl4pPr marL="1828800" lvl="3"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4pPr>
            <a:lvl5pPr marL="2286000" lvl="4"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5pPr>
            <a:lvl6pPr marL="2743200" lvl="5"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6pPr>
            <a:lvl7pPr marL="3200400" lvl="6"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7pPr>
            <a:lvl8pPr marL="3657600" lvl="7"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8pPr>
            <a:lvl9pPr marL="4114800" lvl="8" indent="-292100">
              <a:spcBef>
                <a:spcPts val="0"/>
              </a:spcBef>
              <a:spcAft>
                <a:spcPts val="0"/>
              </a:spcAft>
              <a:buClr>
                <a:schemeClr val="lt1"/>
              </a:buClr>
              <a:buSzPts val="1000"/>
              <a:buFont typeface="Instrument Sans"/>
              <a:buChar char="■"/>
              <a:defRPr sz="1000">
                <a:solidFill>
                  <a:schemeClr val="lt1"/>
                </a:solidFill>
                <a:latin typeface="Instrument Sans"/>
                <a:ea typeface="Instrument Sans"/>
                <a:cs typeface="Instrument Sans"/>
                <a:sym typeface="Instrument Sans"/>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84">
          <p15:clr>
            <a:srgbClr val="E46962"/>
          </p15:clr>
        </p15:guide>
        <p15:guide id="2" pos="81">
          <p15:clr>
            <a:srgbClr val="E46962"/>
          </p15:clr>
        </p15:guide>
        <p15:guide id="3" orient="horz" pos="144">
          <p15:clr>
            <a:srgbClr val="E46962"/>
          </p15:clr>
        </p15:guide>
        <p15:guide id="4" orient="horz" pos="3094">
          <p15:clr>
            <a:srgbClr val="E46962"/>
          </p15:clr>
        </p15:guide>
        <p15:guide id="5" pos="881">
          <p15:clr>
            <a:srgbClr val="E46962"/>
          </p15:clr>
        </p15:guide>
        <p15:guide id="6" pos="1682">
          <p15:clr>
            <a:srgbClr val="E46962"/>
          </p15:clr>
        </p15:guide>
        <p15:guide id="7" pos="4083">
          <p15:clr>
            <a:srgbClr val="E46962"/>
          </p15:clr>
        </p15:guide>
        <p15:guide id="8" pos="4883">
          <p15:clr>
            <a:srgbClr val="E46962"/>
          </p15:clr>
        </p15:guide>
        <p15:guide id="9" pos="3283">
          <p15:clr>
            <a:srgbClr val="E46962"/>
          </p15:clr>
        </p15:guide>
        <p15:guide id="10" pos="2482">
          <p15:clr>
            <a:srgbClr val="E46962"/>
          </p15:clr>
        </p15:guide>
        <p15:guide id="11" orient="horz" pos="288">
          <p15:clr>
            <a:srgbClr val="E46962"/>
          </p15:clr>
        </p15:guide>
        <p15:guide id="12" orient="horz" pos="2950">
          <p15:clr>
            <a:srgbClr val="E46962"/>
          </p15:clr>
        </p15:guide>
        <p15:guide id="13" orient="horz" pos="1625">
          <p15:clr>
            <a:srgbClr val="E46962"/>
          </p15:clr>
        </p15:guide>
        <p15:guide id="14" orient="horz" pos="2432">
          <p15:clr>
            <a:srgbClr val="E46962"/>
          </p15:clr>
        </p15:guide>
        <p15:guide id="15" orient="horz" pos="813">
          <p15:clr>
            <a:srgbClr val="E46962"/>
          </p15:clr>
        </p15:guide>
        <p15:guide id="16" pos="179">
          <p15:clr>
            <a:srgbClr val="E46962"/>
          </p15:clr>
        </p15:guide>
        <p15:guide id="17" pos="1782">
          <p15:clr>
            <a:srgbClr val="E46962"/>
          </p15:clr>
        </p15:guide>
        <p15:guide id="18" pos="3385">
          <p15:clr>
            <a:srgbClr val="E46962"/>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3A5C"/>
        </a:solidFill>
        <a:effectLst/>
      </p:bgPr>
    </p:bg>
    <p:spTree>
      <p:nvGrpSpPr>
        <p:cNvPr id="1" name="Shape 577"/>
        <p:cNvGrpSpPr/>
        <p:nvPr/>
      </p:nvGrpSpPr>
      <p:grpSpPr>
        <a:xfrm>
          <a:off x="0" y="0"/>
          <a:ext cx="0" cy="0"/>
          <a:chOff x="0" y="0"/>
          <a:chExt cx="0" cy="0"/>
        </a:xfrm>
      </p:grpSpPr>
      <p:sp>
        <p:nvSpPr>
          <p:cNvPr id="578" name="Google Shape;578;p65"/>
          <p:cNvSpPr/>
          <p:nvPr/>
        </p:nvSpPr>
        <p:spPr>
          <a:xfrm>
            <a:off x="6217920" y="0"/>
            <a:ext cx="2926200" cy="51435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65"/>
          <p:cNvSpPr/>
          <p:nvPr/>
        </p:nvSpPr>
        <p:spPr>
          <a:xfrm>
            <a:off x="5852160" y="0"/>
            <a:ext cx="457200" cy="5143500"/>
          </a:xfrm>
          <a:prstGeom prst="rect">
            <a:avLst/>
          </a:prstGeom>
          <a:solidFill>
            <a:srgbClr val="14919B">
              <a:alpha val="60000"/>
            </a:srgbClr>
          </a:solidFill>
          <a:ln w="12700" cap="flat" cmpd="sng">
            <a:solidFill>
              <a:srgbClr val="14919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65"/>
          <p:cNvSpPr/>
          <p:nvPr/>
        </p:nvSpPr>
        <p:spPr>
          <a:xfrm>
            <a:off x="548640" y="1005840"/>
            <a:ext cx="53034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FA8B2"/>
              </a:buClr>
              <a:buSzPts val="900"/>
              <a:buFont typeface="Calibri"/>
              <a:buNone/>
            </a:pPr>
            <a:r>
              <a:rPr lang="en" sz="900" b="1" i="0" u="none" strike="noStrike" cap="none">
                <a:solidFill>
                  <a:srgbClr val="8FA8B2"/>
                </a:solidFill>
                <a:latin typeface="Calibri"/>
                <a:ea typeface="Calibri"/>
                <a:cs typeface="Calibri"/>
                <a:sym typeface="Calibri"/>
              </a:rPr>
              <a:t>QUALITY IMPROVEMENT INITIATIVE</a:t>
            </a:r>
            <a:endParaRPr sz="900" b="0" i="0" u="none" strike="noStrike" cap="none">
              <a:solidFill>
                <a:schemeClr val="dk1"/>
              </a:solidFill>
              <a:latin typeface="Calibri"/>
              <a:ea typeface="Calibri"/>
              <a:cs typeface="Calibri"/>
              <a:sym typeface="Calibri"/>
            </a:endParaRPr>
          </a:p>
        </p:txBody>
      </p:sp>
      <p:sp>
        <p:nvSpPr>
          <p:cNvPr id="581" name="Google Shape;581;p65"/>
          <p:cNvSpPr/>
          <p:nvPr/>
        </p:nvSpPr>
        <p:spPr>
          <a:xfrm>
            <a:off x="457290" y="1371600"/>
            <a:ext cx="5303400" cy="164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600"/>
              <a:buFont typeface="Georgia"/>
              <a:buNone/>
            </a:pPr>
            <a:r>
              <a:rPr lang="en" sz="3600" b="1" i="0" u="none" strike="noStrike" cap="none">
                <a:solidFill>
                  <a:srgbClr val="FFFFFF"/>
                </a:solidFill>
                <a:latin typeface="Georgia"/>
                <a:ea typeface="Georgia"/>
                <a:cs typeface="Georgia"/>
                <a:sym typeface="Georgia"/>
              </a:rPr>
              <a:t>Improving Sleep in</a:t>
            </a:r>
            <a:endParaRPr sz="3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3600"/>
              <a:buFont typeface="Georgia"/>
              <a:buNone/>
            </a:pPr>
            <a:r>
              <a:rPr lang="en" sz="3600" b="1">
                <a:solidFill>
                  <a:srgbClr val="FFFFFF"/>
                </a:solidFill>
                <a:latin typeface="Georgia"/>
                <a:ea typeface="Georgia"/>
                <a:cs typeface="Georgia"/>
                <a:sym typeface="Georgia"/>
              </a:rPr>
              <a:t>Community Health</a:t>
            </a:r>
            <a:endParaRPr sz="3600" b="0" i="0" u="none" strike="noStrike" cap="none">
              <a:solidFill>
                <a:schemeClr val="dk1"/>
              </a:solidFill>
              <a:latin typeface="Calibri"/>
              <a:ea typeface="Calibri"/>
              <a:cs typeface="Calibri"/>
              <a:sym typeface="Calibri"/>
            </a:endParaRPr>
          </a:p>
        </p:txBody>
      </p:sp>
      <p:sp>
        <p:nvSpPr>
          <p:cNvPr id="582" name="Google Shape;582;p65"/>
          <p:cNvSpPr/>
          <p:nvPr/>
        </p:nvSpPr>
        <p:spPr>
          <a:xfrm>
            <a:off x="548640" y="3108960"/>
            <a:ext cx="53034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8EEF0"/>
              </a:buClr>
              <a:buSzPts val="1300"/>
              <a:buFont typeface="Calibri"/>
              <a:buNone/>
            </a:pPr>
            <a:endParaRPr sz="1300" dirty="0">
              <a:solidFill>
                <a:srgbClr val="D8EEF0"/>
              </a:solidFill>
              <a:latin typeface="Calibri"/>
              <a:ea typeface="Calibri"/>
              <a:cs typeface="Calibri"/>
              <a:sym typeface="Calibri"/>
            </a:endParaRPr>
          </a:p>
          <a:p>
            <a:pPr marL="0" marR="0" lvl="0" indent="0" algn="l" rtl="0">
              <a:spcBef>
                <a:spcPts val="0"/>
              </a:spcBef>
              <a:spcAft>
                <a:spcPts val="0"/>
              </a:spcAft>
              <a:buClr>
                <a:srgbClr val="D8EEF0"/>
              </a:buClr>
              <a:buSzPts val="1300"/>
              <a:buFont typeface="Calibri"/>
              <a:buNone/>
            </a:pPr>
            <a:r>
              <a:rPr lang="en" sz="1300" dirty="0">
                <a:solidFill>
                  <a:srgbClr val="D8EEF0"/>
                </a:solidFill>
                <a:latin typeface="Calibri"/>
                <a:ea typeface="Calibri"/>
                <a:cs typeface="Calibri"/>
                <a:sym typeface="Calibri"/>
              </a:rPr>
              <a:t>Gariela Disla Suarez  and Steve Li</a:t>
            </a:r>
            <a:endParaRPr sz="1300" dirty="0">
              <a:solidFill>
                <a:srgbClr val="D8EEF0"/>
              </a:solidFill>
              <a:latin typeface="Calibri"/>
              <a:ea typeface="Calibri"/>
              <a:cs typeface="Calibri"/>
              <a:sym typeface="Calibri"/>
            </a:endParaRPr>
          </a:p>
          <a:p>
            <a:pPr marL="0" marR="0" lvl="0" indent="0" algn="l" rtl="0">
              <a:spcBef>
                <a:spcPts val="0"/>
              </a:spcBef>
              <a:spcAft>
                <a:spcPts val="0"/>
              </a:spcAft>
              <a:buClr>
                <a:srgbClr val="D8EEF0"/>
              </a:buClr>
              <a:buSzPts val="1300"/>
              <a:buFont typeface="Calibri"/>
              <a:buNone/>
            </a:pPr>
            <a:r>
              <a:rPr lang="en" sz="1300" b="0" i="0" u="none" strike="noStrike" cap="none" dirty="0">
                <a:solidFill>
                  <a:srgbClr val="D8EEF0"/>
                </a:solidFill>
                <a:latin typeface="Calibri"/>
                <a:ea typeface="Calibri"/>
                <a:cs typeface="Calibri"/>
                <a:sym typeface="Calibri"/>
              </a:rPr>
              <a:t>Standardized Screening · Sleep Education · Referral Pathways</a:t>
            </a:r>
            <a:endParaRPr sz="1300" b="0" i="0" u="none" strike="noStrike" cap="none" dirty="0">
              <a:solidFill>
                <a:schemeClr val="dk1"/>
              </a:solidFill>
              <a:latin typeface="Calibri"/>
              <a:ea typeface="Calibri"/>
              <a:cs typeface="Calibri"/>
              <a:sym typeface="Calibri"/>
            </a:endParaRPr>
          </a:p>
        </p:txBody>
      </p:sp>
      <p:sp>
        <p:nvSpPr>
          <p:cNvPr id="583" name="Google Shape;583;p65"/>
          <p:cNvSpPr/>
          <p:nvPr/>
        </p:nvSpPr>
        <p:spPr>
          <a:xfrm>
            <a:off x="6400800" y="1371600"/>
            <a:ext cx="2377500" cy="320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000"/>
              <a:buFont typeface="Calibri"/>
              <a:buNone/>
            </a:pPr>
            <a:r>
              <a:rPr lang="en" sz="1000" b="1" i="0" u="none" strike="noStrike" cap="none">
                <a:solidFill>
                  <a:srgbClr val="FFFFFF"/>
                </a:solidFill>
                <a:latin typeface="Calibri"/>
                <a:ea typeface="Calibri"/>
                <a:cs typeface="Calibri"/>
                <a:sym typeface="Calibri"/>
              </a:rPr>
              <a:t>WHY SLEEP?</a:t>
            </a:r>
            <a:endParaRPr sz="1000" b="0" i="0" u="none" strike="noStrike" cap="none">
              <a:solidFill>
                <a:schemeClr val="dk1"/>
              </a:solidFill>
              <a:latin typeface="Calibri"/>
              <a:ea typeface="Calibri"/>
              <a:cs typeface="Calibri"/>
              <a:sym typeface="Calibri"/>
            </a:endParaRPr>
          </a:p>
        </p:txBody>
      </p:sp>
      <p:sp>
        <p:nvSpPr>
          <p:cNvPr id="584" name="Google Shape;584;p65"/>
          <p:cNvSpPr/>
          <p:nvPr/>
        </p:nvSpPr>
        <p:spPr>
          <a:xfrm>
            <a:off x="6492240" y="1874520"/>
            <a:ext cx="164700" cy="1647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65"/>
          <p:cNvSpPr/>
          <p:nvPr/>
        </p:nvSpPr>
        <p:spPr>
          <a:xfrm>
            <a:off x="6720840" y="1847088"/>
            <a:ext cx="2103000" cy="21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00"/>
              <a:buFont typeface="Calibri"/>
              <a:buNone/>
            </a:pPr>
            <a:r>
              <a:rPr lang="en" sz="1100" b="0" i="0" u="none" strike="noStrike" cap="none">
                <a:solidFill>
                  <a:srgbClr val="FFFFFF"/>
                </a:solidFill>
                <a:latin typeface="Calibri"/>
                <a:ea typeface="Calibri"/>
                <a:cs typeface="Calibri"/>
                <a:sym typeface="Calibri"/>
              </a:rPr>
              <a:t>Foundational health behavior</a:t>
            </a:r>
            <a:endParaRPr sz="1100" b="0" i="0" u="none" strike="noStrike" cap="none">
              <a:solidFill>
                <a:schemeClr val="dk1"/>
              </a:solidFill>
              <a:latin typeface="Calibri"/>
              <a:ea typeface="Calibri"/>
              <a:cs typeface="Calibri"/>
              <a:sym typeface="Calibri"/>
            </a:endParaRPr>
          </a:p>
        </p:txBody>
      </p:sp>
      <p:sp>
        <p:nvSpPr>
          <p:cNvPr id="586" name="Google Shape;586;p65"/>
          <p:cNvSpPr/>
          <p:nvPr/>
        </p:nvSpPr>
        <p:spPr>
          <a:xfrm>
            <a:off x="6492240" y="2377440"/>
            <a:ext cx="164700" cy="1647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65"/>
          <p:cNvSpPr/>
          <p:nvPr/>
        </p:nvSpPr>
        <p:spPr>
          <a:xfrm>
            <a:off x="6720840" y="2350008"/>
            <a:ext cx="2103000" cy="21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00"/>
              <a:buFont typeface="Calibri"/>
              <a:buNone/>
            </a:pPr>
            <a:r>
              <a:rPr lang="en" sz="1100" b="0" i="0" u="none" strike="noStrike" cap="none">
                <a:solidFill>
                  <a:srgbClr val="FFFFFF"/>
                </a:solidFill>
                <a:latin typeface="Calibri"/>
                <a:ea typeface="Calibri"/>
                <a:cs typeface="Calibri"/>
                <a:sym typeface="Calibri"/>
              </a:rPr>
              <a:t>Drives mental health outcomes</a:t>
            </a:r>
            <a:endParaRPr sz="1100" b="0" i="0" u="none" strike="noStrike" cap="none">
              <a:solidFill>
                <a:schemeClr val="dk1"/>
              </a:solidFill>
              <a:latin typeface="Calibri"/>
              <a:ea typeface="Calibri"/>
              <a:cs typeface="Calibri"/>
              <a:sym typeface="Calibri"/>
            </a:endParaRPr>
          </a:p>
        </p:txBody>
      </p:sp>
      <p:sp>
        <p:nvSpPr>
          <p:cNvPr id="588" name="Google Shape;588;p65"/>
          <p:cNvSpPr/>
          <p:nvPr/>
        </p:nvSpPr>
        <p:spPr>
          <a:xfrm>
            <a:off x="6492240" y="2880360"/>
            <a:ext cx="164700" cy="1647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65"/>
          <p:cNvSpPr/>
          <p:nvPr/>
        </p:nvSpPr>
        <p:spPr>
          <a:xfrm>
            <a:off x="6720840" y="2852928"/>
            <a:ext cx="2103000" cy="21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00"/>
              <a:buFont typeface="Calibri"/>
              <a:buNone/>
            </a:pPr>
            <a:r>
              <a:rPr lang="en" sz="1100" b="0" i="0" u="none" strike="noStrike" cap="none">
                <a:solidFill>
                  <a:srgbClr val="FFFFFF"/>
                </a:solidFill>
                <a:latin typeface="Calibri"/>
                <a:ea typeface="Calibri"/>
                <a:cs typeface="Calibri"/>
                <a:sym typeface="Calibri"/>
              </a:rPr>
              <a:t>Modifiable &amp; treatable</a:t>
            </a:r>
            <a:endParaRPr sz="1100" b="0" i="0" u="none" strike="noStrike" cap="none">
              <a:solidFill>
                <a:schemeClr val="dk1"/>
              </a:solidFill>
              <a:latin typeface="Calibri"/>
              <a:ea typeface="Calibri"/>
              <a:cs typeface="Calibri"/>
              <a:sym typeface="Calibri"/>
            </a:endParaRPr>
          </a:p>
        </p:txBody>
      </p:sp>
      <p:sp>
        <p:nvSpPr>
          <p:cNvPr id="590" name="Google Shape;590;p65"/>
          <p:cNvSpPr/>
          <p:nvPr/>
        </p:nvSpPr>
        <p:spPr>
          <a:xfrm>
            <a:off x="6492240" y="3383280"/>
            <a:ext cx="164700" cy="164700"/>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65"/>
          <p:cNvSpPr/>
          <p:nvPr/>
        </p:nvSpPr>
        <p:spPr>
          <a:xfrm>
            <a:off x="6720840" y="3355848"/>
            <a:ext cx="2103000" cy="21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100"/>
              <a:buFont typeface="Calibri"/>
              <a:buNone/>
            </a:pPr>
            <a:r>
              <a:rPr lang="en" sz="1100" b="0" i="0" u="none" strike="noStrike" cap="none">
                <a:solidFill>
                  <a:srgbClr val="FFFFFF"/>
                </a:solidFill>
                <a:latin typeface="Calibri"/>
                <a:ea typeface="Calibri"/>
                <a:cs typeface="Calibri"/>
                <a:sym typeface="Calibri"/>
              </a:rPr>
              <a:t>Underassessed in practice</a:t>
            </a:r>
            <a:endParaRPr sz="1100" b="0" i="0" u="none" strike="noStrike" cap="none">
              <a:solidFill>
                <a:schemeClr val="dk1"/>
              </a:solidFill>
              <a:latin typeface="Calibri"/>
              <a:ea typeface="Calibri"/>
              <a:cs typeface="Calibri"/>
              <a:sym typeface="Calibri"/>
            </a:endParaRPr>
          </a:p>
        </p:txBody>
      </p:sp>
      <p:sp>
        <p:nvSpPr>
          <p:cNvPr id="592" name="Google Shape;592;p65"/>
          <p:cNvSpPr/>
          <p:nvPr/>
        </p:nvSpPr>
        <p:spPr>
          <a:xfrm>
            <a:off x="0" y="4937760"/>
            <a:ext cx="6217800" cy="205800"/>
          </a:xfrm>
          <a:prstGeom prst="rect">
            <a:avLst/>
          </a:prstGeom>
          <a:solidFill>
            <a:srgbClr val="0F2235"/>
          </a:solidFill>
          <a:ln w="12700" cap="flat" cmpd="sng">
            <a:solidFill>
              <a:srgbClr val="0F22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65"/>
          <p:cNvSpPr/>
          <p:nvPr/>
        </p:nvSpPr>
        <p:spPr>
          <a:xfrm>
            <a:off x="274320" y="4946904"/>
            <a:ext cx="5669400" cy="18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FA8B2"/>
              </a:buClr>
              <a:buSzPts val="900"/>
              <a:buFont typeface="Calibri"/>
              <a:buNone/>
            </a:pPr>
            <a:r>
              <a:rPr lang="en" sz="900" b="0" i="0" u="none" strike="noStrike" cap="none">
                <a:solidFill>
                  <a:srgbClr val="8FA8B2"/>
                </a:solidFill>
                <a:latin typeface="Calibri"/>
                <a:ea typeface="Calibri"/>
                <a:cs typeface="Calibri"/>
                <a:sym typeface="Calibri"/>
              </a:rPr>
              <a:t>Psychiatric NP  ·  Quality Improvement Presentation</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Shape 598"/>
        <p:cNvGrpSpPr/>
        <p:nvPr/>
      </p:nvGrpSpPr>
      <p:grpSpPr>
        <a:xfrm>
          <a:off x="0" y="0"/>
          <a:ext cx="0" cy="0"/>
          <a:chOff x="0" y="0"/>
          <a:chExt cx="0" cy="0"/>
        </a:xfrm>
      </p:grpSpPr>
      <p:sp>
        <p:nvSpPr>
          <p:cNvPr id="599" name="Google Shape;599;p66"/>
          <p:cNvSpPr/>
          <p:nvPr/>
        </p:nvSpPr>
        <p:spPr>
          <a:xfrm>
            <a:off x="0" y="0"/>
            <a:ext cx="9144000" cy="732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66"/>
          <p:cNvSpPr/>
          <p:nvPr/>
        </p:nvSpPr>
        <p:spPr>
          <a:xfrm>
            <a:off x="0" y="4937760"/>
            <a:ext cx="9144000" cy="2058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66"/>
          <p:cNvSpPr/>
          <p:nvPr/>
        </p:nvSpPr>
        <p:spPr>
          <a:xfrm>
            <a:off x="274320" y="4946904"/>
            <a:ext cx="8595300" cy="18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FA8B2"/>
              </a:buClr>
              <a:buSzPts val="900"/>
              <a:buFont typeface="Calibri"/>
              <a:buNone/>
            </a:pPr>
            <a:r>
              <a:rPr lang="en" sz="900" b="0" i="0" u="none" strike="noStrike" cap="none">
                <a:solidFill>
                  <a:srgbClr val="8FA8B2"/>
                </a:solidFill>
                <a:latin typeface="Calibri"/>
                <a:ea typeface="Calibri"/>
                <a:cs typeface="Calibri"/>
                <a:sym typeface="Calibri"/>
              </a:rPr>
              <a:t>Sleep Quality Improvement  |  Behavioral Health</a:t>
            </a:r>
            <a:endParaRPr sz="900" b="0" i="0" u="none" strike="noStrike" cap="none">
              <a:solidFill>
                <a:schemeClr val="dk1"/>
              </a:solidFill>
              <a:latin typeface="Calibri"/>
              <a:ea typeface="Calibri"/>
              <a:cs typeface="Calibri"/>
              <a:sym typeface="Calibri"/>
            </a:endParaRPr>
          </a:p>
        </p:txBody>
      </p:sp>
      <p:sp>
        <p:nvSpPr>
          <p:cNvPr id="602" name="Google Shape;602;p66"/>
          <p:cNvSpPr/>
          <p:nvPr/>
        </p:nvSpPr>
        <p:spPr>
          <a:xfrm>
            <a:off x="411480" y="256032"/>
            <a:ext cx="1371600" cy="2559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66"/>
          <p:cNvSpPr/>
          <p:nvPr/>
        </p:nvSpPr>
        <p:spPr>
          <a:xfrm>
            <a:off x="411480" y="256032"/>
            <a:ext cx="1371600" cy="255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800"/>
              <a:buFont typeface="Calibri"/>
              <a:buNone/>
            </a:pPr>
            <a:r>
              <a:rPr lang="en" sz="800" b="1" i="0" u="none" strike="noStrike" cap="none">
                <a:solidFill>
                  <a:srgbClr val="FFFFFF"/>
                </a:solidFill>
                <a:latin typeface="Calibri"/>
                <a:ea typeface="Calibri"/>
                <a:cs typeface="Calibri"/>
                <a:sym typeface="Calibri"/>
              </a:rPr>
              <a:t>INTRODUCTION</a:t>
            </a:r>
            <a:endParaRPr sz="800" b="0" i="0" u="none" strike="noStrike" cap="none">
              <a:solidFill>
                <a:schemeClr val="dk1"/>
              </a:solidFill>
              <a:latin typeface="Calibri"/>
              <a:ea typeface="Calibri"/>
              <a:cs typeface="Calibri"/>
              <a:sym typeface="Calibri"/>
            </a:endParaRPr>
          </a:p>
        </p:txBody>
      </p:sp>
      <p:sp>
        <p:nvSpPr>
          <p:cNvPr id="604" name="Google Shape;604;p66"/>
          <p:cNvSpPr/>
          <p:nvPr/>
        </p:nvSpPr>
        <p:spPr>
          <a:xfrm>
            <a:off x="411480" y="548640"/>
            <a:ext cx="4755000" cy="100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2600"/>
              <a:buFont typeface="Georgia"/>
              <a:buNone/>
            </a:pPr>
            <a:r>
              <a:rPr lang="en" sz="2600" b="1" i="0" u="none" strike="noStrike" cap="none">
                <a:solidFill>
                  <a:srgbClr val="1C2B36"/>
                </a:solidFill>
                <a:latin typeface="Georgia"/>
                <a:ea typeface="Georgia"/>
                <a:cs typeface="Georgia"/>
                <a:sym typeface="Georgia"/>
              </a:rPr>
              <a:t>Why Sleep Matters</a:t>
            </a:r>
            <a:endParaRPr sz="2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C2B36"/>
              </a:buClr>
              <a:buSzPts val="2600"/>
              <a:buFont typeface="Georgia"/>
              <a:buNone/>
            </a:pPr>
            <a:r>
              <a:rPr lang="en" sz="2600" b="1" i="0" u="none" strike="noStrike" cap="none">
                <a:solidFill>
                  <a:srgbClr val="1C2B36"/>
                </a:solidFill>
                <a:latin typeface="Georgia"/>
                <a:ea typeface="Georgia"/>
                <a:cs typeface="Georgia"/>
                <a:sym typeface="Georgia"/>
              </a:rPr>
              <a:t>in Behavioral Health</a:t>
            </a:r>
            <a:endParaRPr sz="2600" b="0" i="0" u="none" strike="noStrike" cap="none">
              <a:solidFill>
                <a:schemeClr val="dk1"/>
              </a:solidFill>
              <a:latin typeface="Calibri"/>
              <a:ea typeface="Calibri"/>
              <a:cs typeface="Calibri"/>
              <a:sym typeface="Calibri"/>
            </a:endParaRPr>
          </a:p>
        </p:txBody>
      </p:sp>
      <p:sp>
        <p:nvSpPr>
          <p:cNvPr id="605" name="Google Shape;605;p66"/>
          <p:cNvSpPr/>
          <p:nvPr/>
        </p:nvSpPr>
        <p:spPr>
          <a:xfrm>
            <a:off x="5074920" y="530352"/>
            <a:ext cx="3657600" cy="960000"/>
          </a:xfrm>
          <a:prstGeom prst="rect">
            <a:avLst/>
          </a:prstGeom>
          <a:solidFill>
            <a:srgbClr val="D8EEF0"/>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66"/>
          <p:cNvSpPr/>
          <p:nvPr/>
        </p:nvSpPr>
        <p:spPr>
          <a:xfrm>
            <a:off x="5212080" y="576072"/>
            <a:ext cx="3401700" cy="86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4A6572"/>
              </a:buClr>
              <a:buSzPts val="950"/>
              <a:buFont typeface="Calibri"/>
              <a:buNone/>
            </a:pPr>
            <a:r>
              <a:rPr lang="en" sz="950" b="0" i="1" u="none" strike="noStrike" cap="none">
                <a:solidFill>
                  <a:srgbClr val="4A6572"/>
                </a:solidFill>
                <a:latin typeface="Calibri"/>
                <a:ea typeface="Calibri"/>
                <a:cs typeface="Calibri"/>
                <a:sym typeface="Calibri"/>
              </a:rPr>
              <a:t>"Although sleep is a major factor affecting mental health outcomes, assessment and intervention are not always standardized."</a:t>
            </a:r>
            <a:endParaRPr sz="950" b="0" i="0" u="none" strike="noStrike" cap="none">
              <a:solidFill>
                <a:schemeClr val="dk1"/>
              </a:solidFill>
              <a:latin typeface="Calibri"/>
              <a:ea typeface="Calibri"/>
              <a:cs typeface="Calibri"/>
              <a:sym typeface="Calibri"/>
            </a:endParaRPr>
          </a:p>
        </p:txBody>
      </p:sp>
      <p:sp>
        <p:nvSpPr>
          <p:cNvPr id="607" name="Google Shape;607;p66"/>
          <p:cNvSpPr/>
          <p:nvPr/>
        </p:nvSpPr>
        <p:spPr>
          <a:xfrm>
            <a:off x="411480" y="1874520"/>
            <a:ext cx="4069200" cy="11430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66"/>
          <p:cNvSpPr/>
          <p:nvPr/>
        </p:nvSpPr>
        <p:spPr>
          <a:xfrm>
            <a:off x="411480" y="1874520"/>
            <a:ext cx="63900" cy="11430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66"/>
          <p:cNvSpPr/>
          <p:nvPr/>
        </p:nvSpPr>
        <p:spPr>
          <a:xfrm>
            <a:off x="612648" y="1965960"/>
            <a:ext cx="37491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7377"/>
              </a:buClr>
              <a:buSzPts val="1100"/>
              <a:buFont typeface="Calibri"/>
              <a:buNone/>
            </a:pPr>
            <a:r>
              <a:rPr lang="en" sz="1100" b="1" i="0" u="none" strike="noStrike" cap="none">
                <a:solidFill>
                  <a:srgbClr val="0D7377"/>
                </a:solidFill>
                <a:latin typeface="Calibri"/>
                <a:ea typeface="Calibri"/>
                <a:cs typeface="Calibri"/>
                <a:sym typeface="Calibri"/>
              </a:rPr>
              <a:t>Depression &amp; Anxiety</a:t>
            </a:r>
            <a:endParaRPr sz="1100" b="0" i="0" u="none" strike="noStrike" cap="none">
              <a:solidFill>
                <a:schemeClr val="dk1"/>
              </a:solidFill>
              <a:latin typeface="Calibri"/>
              <a:ea typeface="Calibri"/>
              <a:cs typeface="Calibri"/>
              <a:sym typeface="Calibri"/>
            </a:endParaRPr>
          </a:p>
        </p:txBody>
      </p:sp>
      <p:sp>
        <p:nvSpPr>
          <p:cNvPr id="610" name="Google Shape;610;p66"/>
          <p:cNvSpPr/>
          <p:nvPr/>
        </p:nvSpPr>
        <p:spPr>
          <a:xfrm>
            <a:off x="612648" y="2221992"/>
            <a:ext cx="3749100" cy="713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000"/>
              <a:buFont typeface="Calibri"/>
              <a:buNone/>
            </a:pPr>
            <a:r>
              <a:rPr lang="en" sz="1000" b="0" i="0" u="none" strike="noStrike" cap="none">
                <a:solidFill>
                  <a:srgbClr val="1C2B36"/>
                </a:solidFill>
                <a:latin typeface="Calibri"/>
                <a:ea typeface="Calibri"/>
                <a:cs typeface="Calibri"/>
                <a:sym typeface="Calibri"/>
              </a:rPr>
              <a:t>Bidirectional relationship — poor sleep worsens symptoms; psychiatric conditions disrupt sleep architecture.</a:t>
            </a:r>
            <a:endParaRPr sz="1000" b="0" i="0" u="none" strike="noStrike" cap="none">
              <a:solidFill>
                <a:schemeClr val="dk1"/>
              </a:solidFill>
              <a:latin typeface="Calibri"/>
              <a:ea typeface="Calibri"/>
              <a:cs typeface="Calibri"/>
              <a:sym typeface="Calibri"/>
            </a:endParaRPr>
          </a:p>
        </p:txBody>
      </p:sp>
      <p:sp>
        <p:nvSpPr>
          <p:cNvPr id="611" name="Google Shape;611;p66"/>
          <p:cNvSpPr/>
          <p:nvPr/>
        </p:nvSpPr>
        <p:spPr>
          <a:xfrm>
            <a:off x="4663440" y="1874520"/>
            <a:ext cx="4069200" cy="11430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66"/>
          <p:cNvSpPr/>
          <p:nvPr/>
        </p:nvSpPr>
        <p:spPr>
          <a:xfrm>
            <a:off x="4663440" y="1874520"/>
            <a:ext cx="63900" cy="11430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66"/>
          <p:cNvSpPr/>
          <p:nvPr/>
        </p:nvSpPr>
        <p:spPr>
          <a:xfrm>
            <a:off x="4864608" y="1965960"/>
            <a:ext cx="37491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7377"/>
              </a:buClr>
              <a:buSzPts val="1100"/>
              <a:buFont typeface="Calibri"/>
              <a:buNone/>
            </a:pPr>
            <a:r>
              <a:rPr lang="en" sz="1100" b="1" i="0" u="none" strike="noStrike" cap="none">
                <a:solidFill>
                  <a:srgbClr val="0D7377"/>
                </a:solidFill>
                <a:latin typeface="Calibri"/>
                <a:ea typeface="Calibri"/>
                <a:cs typeface="Calibri"/>
                <a:sym typeface="Calibri"/>
              </a:rPr>
              <a:t>ADHD &amp; Concentration</a:t>
            </a:r>
            <a:endParaRPr sz="1100" b="0" i="0" u="none" strike="noStrike" cap="none">
              <a:solidFill>
                <a:schemeClr val="dk1"/>
              </a:solidFill>
              <a:latin typeface="Calibri"/>
              <a:ea typeface="Calibri"/>
              <a:cs typeface="Calibri"/>
              <a:sym typeface="Calibri"/>
            </a:endParaRPr>
          </a:p>
        </p:txBody>
      </p:sp>
      <p:sp>
        <p:nvSpPr>
          <p:cNvPr id="614" name="Google Shape;614;p66"/>
          <p:cNvSpPr/>
          <p:nvPr/>
        </p:nvSpPr>
        <p:spPr>
          <a:xfrm>
            <a:off x="4864608" y="2221992"/>
            <a:ext cx="3749100" cy="713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000"/>
              <a:buFont typeface="Calibri"/>
              <a:buNone/>
            </a:pPr>
            <a:r>
              <a:rPr lang="en" sz="1000" b="0" i="0" u="none" strike="noStrike" cap="none">
                <a:solidFill>
                  <a:srgbClr val="1C2B36"/>
                </a:solidFill>
                <a:latin typeface="Calibri"/>
                <a:ea typeface="Calibri"/>
                <a:cs typeface="Calibri"/>
                <a:sym typeface="Calibri"/>
              </a:rPr>
              <a:t>Sleep deprivation mimics and exacerbates ADHD symptoms — impaired attention, impulsivity, and executive function.</a:t>
            </a:r>
            <a:endParaRPr sz="1000" b="0" i="0" u="none" strike="noStrike" cap="none">
              <a:solidFill>
                <a:schemeClr val="dk1"/>
              </a:solidFill>
              <a:latin typeface="Calibri"/>
              <a:ea typeface="Calibri"/>
              <a:cs typeface="Calibri"/>
              <a:sym typeface="Calibri"/>
            </a:endParaRPr>
          </a:p>
        </p:txBody>
      </p:sp>
      <p:sp>
        <p:nvSpPr>
          <p:cNvPr id="615" name="Google Shape;615;p66"/>
          <p:cNvSpPr/>
          <p:nvPr/>
        </p:nvSpPr>
        <p:spPr>
          <a:xfrm>
            <a:off x="411480" y="3291840"/>
            <a:ext cx="4069200" cy="11430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66"/>
          <p:cNvSpPr/>
          <p:nvPr/>
        </p:nvSpPr>
        <p:spPr>
          <a:xfrm>
            <a:off x="411480" y="3291840"/>
            <a:ext cx="63900" cy="11430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66"/>
          <p:cNvSpPr/>
          <p:nvPr/>
        </p:nvSpPr>
        <p:spPr>
          <a:xfrm>
            <a:off x="612648" y="3383280"/>
            <a:ext cx="37491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7377"/>
              </a:buClr>
              <a:buSzPts val="1100"/>
              <a:buFont typeface="Calibri"/>
              <a:buNone/>
            </a:pPr>
            <a:r>
              <a:rPr lang="en" sz="1100" b="1" i="0" u="none" strike="noStrike" cap="none">
                <a:solidFill>
                  <a:srgbClr val="0D7377"/>
                </a:solidFill>
                <a:latin typeface="Calibri"/>
                <a:ea typeface="Calibri"/>
                <a:cs typeface="Calibri"/>
                <a:sym typeface="Calibri"/>
              </a:rPr>
              <a:t>Trauma &amp; PTSD</a:t>
            </a:r>
            <a:endParaRPr sz="1100" b="0" i="0" u="none" strike="noStrike" cap="none">
              <a:solidFill>
                <a:schemeClr val="dk1"/>
              </a:solidFill>
              <a:latin typeface="Calibri"/>
              <a:ea typeface="Calibri"/>
              <a:cs typeface="Calibri"/>
              <a:sym typeface="Calibri"/>
            </a:endParaRPr>
          </a:p>
        </p:txBody>
      </p:sp>
      <p:sp>
        <p:nvSpPr>
          <p:cNvPr id="618" name="Google Shape;618;p66"/>
          <p:cNvSpPr/>
          <p:nvPr/>
        </p:nvSpPr>
        <p:spPr>
          <a:xfrm>
            <a:off x="612648" y="3639312"/>
            <a:ext cx="3749100" cy="713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000"/>
              <a:buFont typeface="Calibri"/>
              <a:buNone/>
            </a:pPr>
            <a:r>
              <a:rPr lang="en" sz="1000" b="0" i="0" u="none" strike="noStrike" cap="none">
                <a:solidFill>
                  <a:srgbClr val="1C2B36"/>
                </a:solidFill>
                <a:latin typeface="Calibri"/>
                <a:ea typeface="Calibri"/>
                <a:cs typeface="Calibri"/>
                <a:sym typeface="Calibri"/>
              </a:rPr>
              <a:t>Nightmares, hyperarousal, and fragmented sleep are core trauma symptoms that perpetuate the trauma cycle.</a:t>
            </a:r>
            <a:endParaRPr sz="1000" b="0" i="0" u="none" strike="noStrike" cap="none">
              <a:solidFill>
                <a:schemeClr val="dk1"/>
              </a:solidFill>
              <a:latin typeface="Calibri"/>
              <a:ea typeface="Calibri"/>
              <a:cs typeface="Calibri"/>
              <a:sym typeface="Calibri"/>
            </a:endParaRPr>
          </a:p>
        </p:txBody>
      </p:sp>
      <p:sp>
        <p:nvSpPr>
          <p:cNvPr id="619" name="Google Shape;619;p66"/>
          <p:cNvSpPr/>
          <p:nvPr/>
        </p:nvSpPr>
        <p:spPr>
          <a:xfrm>
            <a:off x="4663440" y="3291840"/>
            <a:ext cx="4069200" cy="11430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66"/>
          <p:cNvSpPr/>
          <p:nvPr/>
        </p:nvSpPr>
        <p:spPr>
          <a:xfrm>
            <a:off x="4663440" y="3291840"/>
            <a:ext cx="63900" cy="11430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66"/>
          <p:cNvSpPr/>
          <p:nvPr/>
        </p:nvSpPr>
        <p:spPr>
          <a:xfrm>
            <a:off x="4864608" y="3383280"/>
            <a:ext cx="37491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7377"/>
              </a:buClr>
              <a:buSzPts val="1100"/>
              <a:buFont typeface="Calibri"/>
              <a:buNone/>
            </a:pPr>
            <a:r>
              <a:rPr lang="en" sz="1100" b="1" i="0" u="none" strike="noStrike" cap="none">
                <a:solidFill>
                  <a:srgbClr val="0D7377"/>
                </a:solidFill>
                <a:latin typeface="Calibri"/>
                <a:ea typeface="Calibri"/>
                <a:cs typeface="Calibri"/>
                <a:sym typeface="Calibri"/>
              </a:rPr>
              <a:t>Emotional Regulation</a:t>
            </a:r>
            <a:endParaRPr sz="1100" b="0" i="0" u="none" strike="noStrike" cap="none">
              <a:solidFill>
                <a:schemeClr val="dk1"/>
              </a:solidFill>
              <a:latin typeface="Calibri"/>
              <a:ea typeface="Calibri"/>
              <a:cs typeface="Calibri"/>
              <a:sym typeface="Calibri"/>
            </a:endParaRPr>
          </a:p>
        </p:txBody>
      </p:sp>
      <p:sp>
        <p:nvSpPr>
          <p:cNvPr id="622" name="Google Shape;622;p66"/>
          <p:cNvSpPr/>
          <p:nvPr/>
        </p:nvSpPr>
        <p:spPr>
          <a:xfrm>
            <a:off x="4864608" y="3639312"/>
            <a:ext cx="3749100" cy="713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000"/>
              <a:buFont typeface="Calibri"/>
              <a:buNone/>
            </a:pPr>
            <a:r>
              <a:rPr lang="en" sz="1000" b="0" i="0" u="none" strike="noStrike" cap="none">
                <a:solidFill>
                  <a:srgbClr val="1C2B36"/>
                </a:solidFill>
                <a:latin typeface="Calibri"/>
                <a:ea typeface="Calibri"/>
                <a:cs typeface="Calibri"/>
                <a:sym typeface="Calibri"/>
              </a:rPr>
              <a:t>Insufficient sleep reduces prefrontal cortex function, increasing emotional reactivity and reducing distress tolerance.</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Shape 627"/>
        <p:cNvGrpSpPr/>
        <p:nvPr/>
      </p:nvGrpSpPr>
      <p:grpSpPr>
        <a:xfrm>
          <a:off x="0" y="0"/>
          <a:ext cx="0" cy="0"/>
          <a:chOff x="0" y="0"/>
          <a:chExt cx="0" cy="0"/>
        </a:xfrm>
      </p:grpSpPr>
      <p:sp>
        <p:nvSpPr>
          <p:cNvPr id="628" name="Google Shape;628;p67"/>
          <p:cNvSpPr/>
          <p:nvPr/>
        </p:nvSpPr>
        <p:spPr>
          <a:xfrm>
            <a:off x="0" y="0"/>
            <a:ext cx="9144000" cy="732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67"/>
          <p:cNvSpPr/>
          <p:nvPr/>
        </p:nvSpPr>
        <p:spPr>
          <a:xfrm>
            <a:off x="0" y="4937760"/>
            <a:ext cx="9144000" cy="2058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67"/>
          <p:cNvSpPr/>
          <p:nvPr/>
        </p:nvSpPr>
        <p:spPr>
          <a:xfrm>
            <a:off x="274320" y="4946904"/>
            <a:ext cx="8595300" cy="18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FA8B2"/>
              </a:buClr>
              <a:buSzPts val="900"/>
              <a:buFont typeface="Calibri"/>
              <a:buNone/>
            </a:pPr>
            <a:r>
              <a:rPr lang="en" sz="900" b="0" i="0" u="none" strike="noStrike" cap="none">
                <a:solidFill>
                  <a:srgbClr val="8FA8B2"/>
                </a:solidFill>
                <a:latin typeface="Calibri"/>
                <a:ea typeface="Calibri"/>
                <a:cs typeface="Calibri"/>
                <a:sym typeface="Calibri"/>
              </a:rPr>
              <a:t>Sleep Quality Improvement  |  Behavioral Health</a:t>
            </a:r>
            <a:endParaRPr sz="900" b="0" i="0" u="none" strike="noStrike" cap="none">
              <a:solidFill>
                <a:schemeClr val="dk1"/>
              </a:solidFill>
              <a:latin typeface="Calibri"/>
              <a:ea typeface="Calibri"/>
              <a:cs typeface="Calibri"/>
              <a:sym typeface="Calibri"/>
            </a:endParaRPr>
          </a:p>
        </p:txBody>
      </p:sp>
      <p:sp>
        <p:nvSpPr>
          <p:cNvPr id="631" name="Google Shape;631;p67"/>
          <p:cNvSpPr/>
          <p:nvPr/>
        </p:nvSpPr>
        <p:spPr>
          <a:xfrm>
            <a:off x="411480" y="256032"/>
            <a:ext cx="1371600" cy="2559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67"/>
          <p:cNvSpPr/>
          <p:nvPr/>
        </p:nvSpPr>
        <p:spPr>
          <a:xfrm>
            <a:off x="411480" y="256032"/>
            <a:ext cx="1371600" cy="255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800"/>
              <a:buFont typeface="Calibri"/>
              <a:buNone/>
            </a:pPr>
            <a:r>
              <a:rPr lang="en" sz="800" b="1" i="0" u="none" strike="noStrike" cap="none">
                <a:solidFill>
                  <a:srgbClr val="FFFFFF"/>
                </a:solidFill>
                <a:latin typeface="Calibri"/>
                <a:ea typeface="Calibri"/>
                <a:cs typeface="Calibri"/>
                <a:sym typeface="Calibri"/>
              </a:rPr>
              <a:t>PROBLEM STATEMENT</a:t>
            </a:r>
            <a:endParaRPr sz="800" b="0" i="0" u="none" strike="noStrike" cap="none">
              <a:solidFill>
                <a:schemeClr val="dk1"/>
              </a:solidFill>
              <a:latin typeface="Calibri"/>
              <a:ea typeface="Calibri"/>
              <a:cs typeface="Calibri"/>
              <a:sym typeface="Calibri"/>
            </a:endParaRPr>
          </a:p>
        </p:txBody>
      </p:sp>
      <p:sp>
        <p:nvSpPr>
          <p:cNvPr id="633" name="Google Shape;633;p67"/>
          <p:cNvSpPr/>
          <p:nvPr/>
        </p:nvSpPr>
        <p:spPr>
          <a:xfrm>
            <a:off x="411480" y="640080"/>
            <a:ext cx="83211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2800"/>
              <a:buFont typeface="Georgia"/>
              <a:buNone/>
            </a:pPr>
            <a:r>
              <a:rPr lang="en" sz="2800" b="1" i="0" u="none" strike="noStrike" cap="none">
                <a:solidFill>
                  <a:srgbClr val="1C2B36"/>
                </a:solidFill>
                <a:latin typeface="Georgia"/>
                <a:ea typeface="Georgia"/>
                <a:cs typeface="Georgia"/>
                <a:sym typeface="Georgia"/>
              </a:rPr>
              <a:t>Current Gap in Sleep Care</a:t>
            </a:r>
            <a:endParaRPr sz="2800" b="0" i="0" u="none" strike="noStrike" cap="none">
              <a:solidFill>
                <a:schemeClr val="dk1"/>
              </a:solidFill>
              <a:latin typeface="Calibri"/>
              <a:ea typeface="Calibri"/>
              <a:cs typeface="Calibri"/>
              <a:sym typeface="Calibri"/>
            </a:endParaRPr>
          </a:p>
        </p:txBody>
      </p:sp>
      <p:sp>
        <p:nvSpPr>
          <p:cNvPr id="634" name="Google Shape;634;p67"/>
          <p:cNvSpPr/>
          <p:nvPr/>
        </p:nvSpPr>
        <p:spPr>
          <a:xfrm>
            <a:off x="411480" y="1371600"/>
            <a:ext cx="3931800" cy="32919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67"/>
          <p:cNvSpPr/>
          <p:nvPr/>
        </p:nvSpPr>
        <p:spPr>
          <a:xfrm>
            <a:off x="411480" y="1371600"/>
            <a:ext cx="3931800" cy="3474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67"/>
          <p:cNvSpPr/>
          <p:nvPr/>
        </p:nvSpPr>
        <p:spPr>
          <a:xfrm>
            <a:off x="502920" y="1371600"/>
            <a:ext cx="37491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00"/>
              <a:buFont typeface="Calibri"/>
              <a:buNone/>
            </a:pPr>
            <a:r>
              <a:rPr lang="en" sz="1000" b="1" i="0" u="none" strike="noStrike" cap="none">
                <a:solidFill>
                  <a:srgbClr val="FFFFFF"/>
                </a:solidFill>
                <a:latin typeface="Calibri"/>
                <a:ea typeface="Calibri"/>
                <a:cs typeface="Calibri"/>
                <a:sym typeface="Calibri"/>
              </a:rPr>
              <a:t>CURRENT GAPS</a:t>
            </a:r>
            <a:endParaRPr sz="1000" b="0" i="0" u="none" strike="noStrike" cap="none">
              <a:solidFill>
                <a:schemeClr val="dk1"/>
              </a:solidFill>
              <a:latin typeface="Calibri"/>
              <a:ea typeface="Calibri"/>
              <a:cs typeface="Calibri"/>
              <a:sym typeface="Calibri"/>
            </a:endParaRPr>
          </a:p>
        </p:txBody>
      </p:sp>
      <p:sp>
        <p:nvSpPr>
          <p:cNvPr id="637" name="Google Shape;637;p67"/>
          <p:cNvSpPr/>
          <p:nvPr/>
        </p:nvSpPr>
        <p:spPr>
          <a:xfrm>
            <a:off x="548640" y="1920240"/>
            <a:ext cx="219600" cy="2196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67"/>
          <p:cNvSpPr/>
          <p:nvPr/>
        </p:nvSpPr>
        <p:spPr>
          <a:xfrm>
            <a:off x="896112" y="1892808"/>
            <a:ext cx="32919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100"/>
              <a:buFont typeface="Calibri"/>
              <a:buNone/>
            </a:pPr>
            <a:r>
              <a:rPr lang="en" sz="1100" b="0" i="0" u="none" strike="noStrike" cap="none">
                <a:solidFill>
                  <a:srgbClr val="1C2B36"/>
                </a:solidFill>
                <a:latin typeface="Calibri"/>
                <a:ea typeface="Calibri"/>
                <a:cs typeface="Calibri"/>
                <a:sym typeface="Calibri"/>
              </a:rPr>
              <a:t>Sleep discussed inconsistently across providers</a:t>
            </a:r>
            <a:endParaRPr sz="1100" b="0" i="0" u="none" strike="noStrike" cap="none">
              <a:solidFill>
                <a:schemeClr val="dk1"/>
              </a:solidFill>
              <a:latin typeface="Calibri"/>
              <a:ea typeface="Calibri"/>
              <a:cs typeface="Calibri"/>
              <a:sym typeface="Calibri"/>
            </a:endParaRPr>
          </a:p>
        </p:txBody>
      </p:sp>
      <p:sp>
        <p:nvSpPr>
          <p:cNvPr id="639" name="Google Shape;639;p67"/>
          <p:cNvSpPr/>
          <p:nvPr/>
        </p:nvSpPr>
        <p:spPr>
          <a:xfrm>
            <a:off x="548640" y="2560320"/>
            <a:ext cx="219600" cy="2196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67"/>
          <p:cNvSpPr/>
          <p:nvPr/>
        </p:nvSpPr>
        <p:spPr>
          <a:xfrm>
            <a:off x="896112" y="2532888"/>
            <a:ext cx="32919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100"/>
              <a:buFont typeface="Calibri"/>
              <a:buNone/>
            </a:pPr>
            <a:r>
              <a:rPr lang="en" sz="1100" b="0" i="0" u="none" strike="noStrike" cap="none">
                <a:solidFill>
                  <a:srgbClr val="1C2B36"/>
                </a:solidFill>
                <a:latin typeface="Calibri"/>
                <a:ea typeface="Calibri"/>
                <a:cs typeface="Calibri"/>
                <a:sym typeface="Calibri"/>
              </a:rPr>
              <a:t>Patients may not receive sleep education</a:t>
            </a:r>
            <a:endParaRPr sz="1100" b="0" i="0" u="none" strike="noStrike" cap="none">
              <a:solidFill>
                <a:schemeClr val="dk1"/>
              </a:solidFill>
              <a:latin typeface="Calibri"/>
              <a:ea typeface="Calibri"/>
              <a:cs typeface="Calibri"/>
              <a:sym typeface="Calibri"/>
            </a:endParaRPr>
          </a:p>
        </p:txBody>
      </p:sp>
      <p:sp>
        <p:nvSpPr>
          <p:cNvPr id="641" name="Google Shape;641;p67"/>
          <p:cNvSpPr/>
          <p:nvPr/>
        </p:nvSpPr>
        <p:spPr>
          <a:xfrm>
            <a:off x="548640" y="3200400"/>
            <a:ext cx="219600" cy="2196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67"/>
          <p:cNvSpPr/>
          <p:nvPr/>
        </p:nvSpPr>
        <p:spPr>
          <a:xfrm>
            <a:off x="896112" y="3172968"/>
            <a:ext cx="32919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100"/>
              <a:buFont typeface="Calibri"/>
              <a:buNone/>
            </a:pPr>
            <a:r>
              <a:rPr lang="en" sz="1100" b="0" i="0" u="none" strike="noStrike" cap="none">
                <a:solidFill>
                  <a:srgbClr val="1C2B36"/>
                </a:solidFill>
                <a:latin typeface="Calibri"/>
                <a:ea typeface="Calibri"/>
                <a:cs typeface="Calibri"/>
                <a:sym typeface="Calibri"/>
              </a:rPr>
              <a:t>Existing sleep resources are underutilized</a:t>
            </a:r>
            <a:endParaRPr sz="1100" b="0" i="0" u="none" strike="noStrike" cap="none">
              <a:solidFill>
                <a:schemeClr val="dk1"/>
              </a:solidFill>
              <a:latin typeface="Calibri"/>
              <a:ea typeface="Calibri"/>
              <a:cs typeface="Calibri"/>
              <a:sym typeface="Calibri"/>
            </a:endParaRPr>
          </a:p>
        </p:txBody>
      </p:sp>
      <p:sp>
        <p:nvSpPr>
          <p:cNvPr id="643" name="Google Shape;643;p67"/>
          <p:cNvSpPr/>
          <p:nvPr/>
        </p:nvSpPr>
        <p:spPr>
          <a:xfrm>
            <a:off x="548640" y="3840480"/>
            <a:ext cx="219600" cy="2196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67"/>
          <p:cNvSpPr/>
          <p:nvPr/>
        </p:nvSpPr>
        <p:spPr>
          <a:xfrm>
            <a:off x="896112" y="3813048"/>
            <a:ext cx="32919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100"/>
              <a:buFont typeface="Calibri"/>
              <a:buNone/>
            </a:pPr>
            <a:r>
              <a:rPr lang="en" sz="1100" b="0" i="0" u="none" strike="noStrike" cap="none">
                <a:solidFill>
                  <a:srgbClr val="1C2B36"/>
                </a:solidFill>
                <a:latin typeface="Calibri"/>
                <a:ea typeface="Calibri"/>
                <a:cs typeface="Calibri"/>
                <a:sym typeface="Calibri"/>
              </a:rPr>
              <a:t>No standardized workflow for sleep assessment</a:t>
            </a:r>
            <a:endParaRPr sz="1100" b="0" i="0" u="none" strike="noStrike" cap="none">
              <a:solidFill>
                <a:schemeClr val="dk1"/>
              </a:solidFill>
              <a:latin typeface="Calibri"/>
              <a:ea typeface="Calibri"/>
              <a:cs typeface="Calibri"/>
              <a:sym typeface="Calibri"/>
            </a:endParaRPr>
          </a:p>
        </p:txBody>
      </p:sp>
      <p:sp>
        <p:nvSpPr>
          <p:cNvPr id="645" name="Google Shape;645;p67"/>
          <p:cNvSpPr/>
          <p:nvPr/>
        </p:nvSpPr>
        <p:spPr>
          <a:xfrm>
            <a:off x="4663440" y="1371600"/>
            <a:ext cx="4069200" cy="3291900"/>
          </a:xfrm>
          <a:prstGeom prst="rect">
            <a:avLst/>
          </a:prstGeom>
          <a:solidFill>
            <a:srgbClr val="D8EEF0"/>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67"/>
          <p:cNvSpPr/>
          <p:nvPr/>
        </p:nvSpPr>
        <p:spPr>
          <a:xfrm>
            <a:off x="4663440" y="1371600"/>
            <a:ext cx="4069200" cy="3474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67"/>
          <p:cNvSpPr/>
          <p:nvPr/>
        </p:nvSpPr>
        <p:spPr>
          <a:xfrm>
            <a:off x="4773168" y="1371600"/>
            <a:ext cx="38406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00"/>
              <a:buFont typeface="Calibri"/>
              <a:buNone/>
            </a:pPr>
            <a:r>
              <a:rPr lang="en" sz="1000" b="1" i="0" u="none" strike="noStrike" cap="none">
                <a:solidFill>
                  <a:srgbClr val="FFFFFF"/>
                </a:solidFill>
                <a:latin typeface="Calibri"/>
                <a:ea typeface="Calibri"/>
                <a:cs typeface="Calibri"/>
                <a:sym typeface="Calibri"/>
              </a:rPr>
              <a:t>AIM STATEMENT</a:t>
            </a:r>
            <a:endParaRPr sz="1000" b="0" i="0" u="none" strike="noStrike" cap="none">
              <a:solidFill>
                <a:schemeClr val="dk1"/>
              </a:solidFill>
              <a:latin typeface="Calibri"/>
              <a:ea typeface="Calibri"/>
              <a:cs typeface="Calibri"/>
              <a:sym typeface="Calibri"/>
            </a:endParaRPr>
          </a:p>
        </p:txBody>
      </p:sp>
      <p:sp>
        <p:nvSpPr>
          <p:cNvPr id="648" name="Google Shape;648;p67"/>
          <p:cNvSpPr/>
          <p:nvPr/>
        </p:nvSpPr>
        <p:spPr>
          <a:xfrm>
            <a:off x="4846320" y="1874520"/>
            <a:ext cx="3749100" cy="128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1250"/>
              <a:buFont typeface="Georgia"/>
              <a:buNone/>
            </a:pPr>
            <a:r>
              <a:rPr lang="en" sz="1250" b="0" i="1" u="none" strike="noStrike" cap="none">
                <a:solidFill>
                  <a:srgbClr val="1C2B36"/>
                </a:solidFill>
                <a:latin typeface="Georgia"/>
                <a:ea typeface="Georgia"/>
                <a:cs typeface="Georgia"/>
                <a:sym typeface="Georgia"/>
              </a:rPr>
              <a:t>To improve sleep assessment and sleep-related behavioral interventions during psychiatric intake visits through standardized screening, education, and referral pathways.</a:t>
            </a:r>
            <a:endParaRPr sz="1250" b="0" i="0" u="none" strike="noStrike" cap="none">
              <a:solidFill>
                <a:schemeClr val="dk1"/>
              </a:solidFill>
              <a:latin typeface="Calibri"/>
              <a:ea typeface="Calibri"/>
              <a:cs typeface="Calibri"/>
              <a:sym typeface="Calibri"/>
            </a:endParaRPr>
          </a:p>
        </p:txBody>
      </p:sp>
      <p:sp>
        <p:nvSpPr>
          <p:cNvPr id="649" name="Google Shape;649;p67"/>
          <p:cNvSpPr/>
          <p:nvPr/>
        </p:nvSpPr>
        <p:spPr>
          <a:xfrm>
            <a:off x="4846320" y="3246120"/>
            <a:ext cx="3657600" cy="36600"/>
          </a:xfrm>
          <a:prstGeom prst="rect">
            <a:avLst/>
          </a:prstGeom>
          <a:solidFill>
            <a:srgbClr val="8FA8B2"/>
          </a:solidFill>
          <a:ln w="12700" cap="flat" cmpd="sng">
            <a:solidFill>
              <a:srgbClr val="8FA8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67"/>
          <p:cNvSpPr/>
          <p:nvPr/>
        </p:nvSpPr>
        <p:spPr>
          <a:xfrm>
            <a:off x="4846320" y="3364992"/>
            <a:ext cx="3749100" cy="109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4A6572"/>
              </a:buClr>
              <a:buSzPts val="1000"/>
              <a:buFont typeface="Calibri"/>
              <a:buNone/>
            </a:pPr>
            <a:r>
              <a:rPr lang="en" sz="1000" b="0" i="0" u="none" strike="noStrike" cap="none">
                <a:solidFill>
                  <a:srgbClr val="4A6572"/>
                </a:solidFill>
                <a:latin typeface="Calibri"/>
                <a:ea typeface="Calibri"/>
                <a:cs typeface="Calibri"/>
                <a:sym typeface="Calibri"/>
              </a:rPr>
              <a:t>Measurement targets include:</a:t>
            </a:r>
            <a:endParaRPr sz="1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4A6572"/>
              </a:buClr>
              <a:buSzPts val="1000"/>
              <a:buFont typeface="Calibri"/>
              <a:buNone/>
            </a:pPr>
            <a:r>
              <a:rPr lang="en" sz="1000" b="0" i="0" u="none" strike="noStrike" cap="none">
                <a:solidFill>
                  <a:srgbClr val="4A6572"/>
                </a:solidFill>
                <a:latin typeface="Calibri"/>
                <a:ea typeface="Calibri"/>
                <a:cs typeface="Calibri"/>
                <a:sym typeface="Calibri"/>
              </a:rPr>
              <a:t>• % of intakes with documented sleep screening</a:t>
            </a:r>
            <a:endParaRPr sz="1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4A6572"/>
              </a:buClr>
              <a:buSzPts val="1000"/>
              <a:buFont typeface="Calibri"/>
              <a:buNone/>
            </a:pPr>
            <a:r>
              <a:rPr lang="en" sz="1000" b="0" i="0" u="none" strike="noStrike" cap="none">
                <a:solidFill>
                  <a:srgbClr val="4A6572"/>
                </a:solidFill>
                <a:latin typeface="Calibri"/>
                <a:ea typeface="Calibri"/>
                <a:cs typeface="Calibri"/>
                <a:sym typeface="Calibri"/>
              </a:rPr>
              <a:t>• % receiving sleep education</a:t>
            </a:r>
            <a:endParaRPr sz="1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4A6572"/>
              </a:buClr>
              <a:buSzPts val="1000"/>
              <a:buFont typeface="Calibri"/>
              <a:buNone/>
            </a:pPr>
            <a:r>
              <a:rPr lang="en" sz="1000" b="0" i="0" u="none" strike="noStrike" cap="none">
                <a:solidFill>
                  <a:srgbClr val="4A6572"/>
                </a:solidFill>
                <a:latin typeface="Calibri"/>
                <a:ea typeface="Calibri"/>
                <a:cs typeface="Calibri"/>
                <a:sym typeface="Calibri"/>
              </a:rPr>
              <a:t>• Referral utilization rate</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Shape 655"/>
        <p:cNvGrpSpPr/>
        <p:nvPr/>
      </p:nvGrpSpPr>
      <p:grpSpPr>
        <a:xfrm>
          <a:off x="0" y="0"/>
          <a:ext cx="0" cy="0"/>
          <a:chOff x="0" y="0"/>
          <a:chExt cx="0" cy="0"/>
        </a:xfrm>
      </p:grpSpPr>
      <p:sp>
        <p:nvSpPr>
          <p:cNvPr id="656" name="Google Shape;656;p68"/>
          <p:cNvSpPr/>
          <p:nvPr/>
        </p:nvSpPr>
        <p:spPr>
          <a:xfrm>
            <a:off x="0" y="0"/>
            <a:ext cx="9144000" cy="732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68"/>
          <p:cNvSpPr/>
          <p:nvPr/>
        </p:nvSpPr>
        <p:spPr>
          <a:xfrm>
            <a:off x="0" y="4937760"/>
            <a:ext cx="9144000" cy="2058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68"/>
          <p:cNvSpPr/>
          <p:nvPr/>
        </p:nvSpPr>
        <p:spPr>
          <a:xfrm>
            <a:off x="274320" y="4946904"/>
            <a:ext cx="8595300" cy="18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FA8B2"/>
              </a:buClr>
              <a:buSzPts val="900"/>
              <a:buFont typeface="Calibri"/>
              <a:buNone/>
            </a:pPr>
            <a:r>
              <a:rPr lang="en" sz="900" b="0" i="0" u="none" strike="noStrike" cap="none">
                <a:solidFill>
                  <a:srgbClr val="8FA8B2"/>
                </a:solidFill>
                <a:latin typeface="Calibri"/>
                <a:ea typeface="Calibri"/>
                <a:cs typeface="Calibri"/>
                <a:sym typeface="Calibri"/>
              </a:rPr>
              <a:t>Sleep Quality Improvement  |  Behavioral Health</a:t>
            </a:r>
            <a:endParaRPr sz="900" b="0" i="0" u="none" strike="noStrike" cap="none">
              <a:solidFill>
                <a:schemeClr val="dk1"/>
              </a:solidFill>
              <a:latin typeface="Calibri"/>
              <a:ea typeface="Calibri"/>
              <a:cs typeface="Calibri"/>
              <a:sym typeface="Calibri"/>
            </a:endParaRPr>
          </a:p>
        </p:txBody>
      </p:sp>
      <p:sp>
        <p:nvSpPr>
          <p:cNvPr id="659" name="Google Shape;659;p68"/>
          <p:cNvSpPr/>
          <p:nvPr/>
        </p:nvSpPr>
        <p:spPr>
          <a:xfrm>
            <a:off x="411480" y="256032"/>
            <a:ext cx="1371600" cy="255900"/>
          </a:xfrm>
          <a:prstGeom prst="rect">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68"/>
          <p:cNvSpPr/>
          <p:nvPr/>
        </p:nvSpPr>
        <p:spPr>
          <a:xfrm>
            <a:off x="411480" y="256032"/>
            <a:ext cx="1371600" cy="255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800"/>
              <a:buFont typeface="Calibri"/>
              <a:buNone/>
            </a:pPr>
            <a:r>
              <a:rPr lang="en" sz="800" b="1" i="0" u="none" strike="noStrike" cap="none">
                <a:solidFill>
                  <a:srgbClr val="FFFFFF"/>
                </a:solidFill>
                <a:latin typeface="Calibri"/>
                <a:ea typeface="Calibri"/>
                <a:cs typeface="Calibri"/>
                <a:sym typeface="Calibri"/>
              </a:rPr>
              <a:t>INTERVENTION</a:t>
            </a:r>
            <a:endParaRPr sz="800" b="0" i="0" u="none" strike="noStrike" cap="none">
              <a:solidFill>
                <a:schemeClr val="dk1"/>
              </a:solidFill>
              <a:latin typeface="Calibri"/>
              <a:ea typeface="Calibri"/>
              <a:cs typeface="Calibri"/>
              <a:sym typeface="Calibri"/>
            </a:endParaRPr>
          </a:p>
        </p:txBody>
      </p:sp>
      <p:sp>
        <p:nvSpPr>
          <p:cNvPr id="661" name="Google Shape;661;p68"/>
          <p:cNvSpPr/>
          <p:nvPr/>
        </p:nvSpPr>
        <p:spPr>
          <a:xfrm>
            <a:off x="411480" y="640080"/>
            <a:ext cx="8321100" cy="594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2800"/>
              <a:buFont typeface="Georgia"/>
              <a:buNone/>
            </a:pPr>
            <a:r>
              <a:rPr lang="en" sz="2800" b="1" i="0" u="none" strike="noStrike" cap="none">
                <a:solidFill>
                  <a:srgbClr val="1C2B36"/>
                </a:solidFill>
                <a:latin typeface="Georgia"/>
                <a:ea typeface="Georgia"/>
                <a:cs typeface="Georgia"/>
                <a:sym typeface="Georgia"/>
              </a:rPr>
              <a:t>Three-Part Intervention Model</a:t>
            </a:r>
            <a:endParaRPr sz="2800" b="0" i="0" u="none" strike="noStrike" cap="none">
              <a:solidFill>
                <a:schemeClr val="dk1"/>
              </a:solidFill>
              <a:latin typeface="Calibri"/>
              <a:ea typeface="Calibri"/>
              <a:cs typeface="Calibri"/>
              <a:sym typeface="Calibri"/>
            </a:endParaRPr>
          </a:p>
        </p:txBody>
      </p:sp>
      <p:sp>
        <p:nvSpPr>
          <p:cNvPr id="662" name="Google Shape;662;p68"/>
          <p:cNvSpPr/>
          <p:nvPr/>
        </p:nvSpPr>
        <p:spPr>
          <a:xfrm>
            <a:off x="411480" y="1371600"/>
            <a:ext cx="2651700" cy="33834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68"/>
          <p:cNvSpPr/>
          <p:nvPr/>
        </p:nvSpPr>
        <p:spPr>
          <a:xfrm>
            <a:off x="411480" y="1371600"/>
            <a:ext cx="2651700" cy="4572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68"/>
          <p:cNvSpPr/>
          <p:nvPr/>
        </p:nvSpPr>
        <p:spPr>
          <a:xfrm>
            <a:off x="521208" y="1444752"/>
            <a:ext cx="310800" cy="310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68"/>
          <p:cNvSpPr/>
          <p:nvPr/>
        </p:nvSpPr>
        <p:spPr>
          <a:xfrm>
            <a:off x="521208" y="1444752"/>
            <a:ext cx="310800" cy="310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 sz="1100" b="1" i="0" u="none" strike="noStrike" cap="none">
                <a:solidFill>
                  <a:srgbClr val="FFFFFF"/>
                </a:solidFill>
                <a:latin typeface="Calibri"/>
                <a:ea typeface="Calibri"/>
                <a:cs typeface="Calibri"/>
                <a:sym typeface="Calibri"/>
              </a:rPr>
              <a:t>A</a:t>
            </a:r>
            <a:endParaRPr sz="1100" b="0" i="0" u="none" strike="noStrike" cap="none">
              <a:solidFill>
                <a:schemeClr val="dk1"/>
              </a:solidFill>
              <a:latin typeface="Calibri"/>
              <a:ea typeface="Calibri"/>
              <a:cs typeface="Calibri"/>
              <a:sym typeface="Calibri"/>
            </a:endParaRPr>
          </a:p>
        </p:txBody>
      </p:sp>
      <p:sp>
        <p:nvSpPr>
          <p:cNvPr id="666" name="Google Shape;666;p68"/>
          <p:cNvSpPr/>
          <p:nvPr/>
        </p:nvSpPr>
        <p:spPr>
          <a:xfrm>
            <a:off x="886968" y="1426464"/>
            <a:ext cx="20574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00"/>
              <a:buFont typeface="Calibri"/>
              <a:buNone/>
            </a:pPr>
            <a:r>
              <a:rPr lang="en" sz="1000" b="1" i="0" u="none" strike="noStrike" cap="none">
                <a:solidFill>
                  <a:srgbClr val="FFFFFF"/>
                </a:solidFill>
                <a:latin typeface="Calibri"/>
                <a:ea typeface="Calibri"/>
                <a:cs typeface="Calibri"/>
                <a:sym typeface="Calibri"/>
              </a:rPr>
              <a:t>Standardized Sleep Assessment</a:t>
            </a:r>
            <a:endParaRPr sz="1000" b="0" i="0" u="none" strike="noStrike" cap="none">
              <a:solidFill>
                <a:schemeClr val="dk1"/>
              </a:solidFill>
              <a:latin typeface="Calibri"/>
              <a:ea typeface="Calibri"/>
              <a:cs typeface="Calibri"/>
              <a:sym typeface="Calibri"/>
            </a:endParaRPr>
          </a:p>
        </p:txBody>
      </p:sp>
      <p:sp>
        <p:nvSpPr>
          <p:cNvPr id="667" name="Google Shape;667;p68"/>
          <p:cNvSpPr/>
          <p:nvPr/>
        </p:nvSpPr>
        <p:spPr>
          <a:xfrm>
            <a:off x="576072" y="2011680"/>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68"/>
          <p:cNvSpPr/>
          <p:nvPr/>
        </p:nvSpPr>
        <p:spPr>
          <a:xfrm>
            <a:off x="758952" y="1984248"/>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Average hours slept</a:t>
            </a:r>
            <a:endParaRPr sz="950" b="0" i="0" u="none" strike="noStrike" cap="none">
              <a:solidFill>
                <a:schemeClr val="dk1"/>
              </a:solidFill>
              <a:latin typeface="Calibri"/>
              <a:ea typeface="Calibri"/>
              <a:cs typeface="Calibri"/>
              <a:sym typeface="Calibri"/>
            </a:endParaRPr>
          </a:p>
        </p:txBody>
      </p:sp>
      <p:sp>
        <p:nvSpPr>
          <p:cNvPr id="669" name="Google Shape;669;p68"/>
          <p:cNvSpPr/>
          <p:nvPr/>
        </p:nvSpPr>
        <p:spPr>
          <a:xfrm>
            <a:off x="576072" y="2523744"/>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68"/>
          <p:cNvSpPr/>
          <p:nvPr/>
        </p:nvSpPr>
        <p:spPr>
          <a:xfrm>
            <a:off x="758952" y="2496312"/>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Difficulty falling asleep</a:t>
            </a:r>
            <a:endParaRPr sz="950" b="0" i="0" u="none" strike="noStrike" cap="none">
              <a:solidFill>
                <a:schemeClr val="dk1"/>
              </a:solidFill>
              <a:latin typeface="Calibri"/>
              <a:ea typeface="Calibri"/>
              <a:cs typeface="Calibri"/>
              <a:sym typeface="Calibri"/>
            </a:endParaRPr>
          </a:p>
        </p:txBody>
      </p:sp>
      <p:sp>
        <p:nvSpPr>
          <p:cNvPr id="671" name="Google Shape;671;p68"/>
          <p:cNvSpPr/>
          <p:nvPr/>
        </p:nvSpPr>
        <p:spPr>
          <a:xfrm>
            <a:off x="576072" y="3035808"/>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68"/>
          <p:cNvSpPr/>
          <p:nvPr/>
        </p:nvSpPr>
        <p:spPr>
          <a:xfrm>
            <a:off x="758952" y="3008376"/>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Difficulty staying asleep</a:t>
            </a:r>
            <a:endParaRPr sz="950" b="0" i="0" u="none" strike="noStrike" cap="none">
              <a:solidFill>
                <a:schemeClr val="dk1"/>
              </a:solidFill>
              <a:latin typeface="Calibri"/>
              <a:ea typeface="Calibri"/>
              <a:cs typeface="Calibri"/>
              <a:sym typeface="Calibri"/>
            </a:endParaRPr>
          </a:p>
        </p:txBody>
      </p:sp>
      <p:sp>
        <p:nvSpPr>
          <p:cNvPr id="673" name="Google Shape;673;p68"/>
          <p:cNvSpPr/>
          <p:nvPr/>
        </p:nvSpPr>
        <p:spPr>
          <a:xfrm>
            <a:off x="576072" y="3547872"/>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68"/>
          <p:cNvSpPr/>
          <p:nvPr/>
        </p:nvSpPr>
        <p:spPr>
          <a:xfrm>
            <a:off x="758952" y="3520440"/>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Restfulness upon waking</a:t>
            </a:r>
            <a:endParaRPr sz="950" b="0" i="0" u="none" strike="noStrike" cap="none">
              <a:solidFill>
                <a:schemeClr val="dk1"/>
              </a:solidFill>
              <a:latin typeface="Calibri"/>
              <a:ea typeface="Calibri"/>
              <a:cs typeface="Calibri"/>
              <a:sym typeface="Calibri"/>
            </a:endParaRPr>
          </a:p>
        </p:txBody>
      </p:sp>
      <p:sp>
        <p:nvSpPr>
          <p:cNvPr id="675" name="Google Shape;675;p68"/>
          <p:cNvSpPr/>
          <p:nvPr/>
        </p:nvSpPr>
        <p:spPr>
          <a:xfrm>
            <a:off x="576072" y="4059936"/>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68"/>
          <p:cNvSpPr/>
          <p:nvPr/>
        </p:nvSpPr>
        <p:spPr>
          <a:xfrm>
            <a:off x="758952" y="4032504"/>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Current sleep habits</a:t>
            </a:r>
            <a:endParaRPr sz="950" b="0" i="0" u="none" strike="noStrike" cap="none">
              <a:solidFill>
                <a:schemeClr val="dk1"/>
              </a:solidFill>
              <a:latin typeface="Calibri"/>
              <a:ea typeface="Calibri"/>
              <a:cs typeface="Calibri"/>
              <a:sym typeface="Calibri"/>
            </a:endParaRPr>
          </a:p>
        </p:txBody>
      </p:sp>
      <p:sp>
        <p:nvSpPr>
          <p:cNvPr id="677" name="Google Shape;677;p68"/>
          <p:cNvSpPr/>
          <p:nvPr/>
        </p:nvSpPr>
        <p:spPr>
          <a:xfrm>
            <a:off x="3264408" y="1371600"/>
            <a:ext cx="2651700" cy="33834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68"/>
          <p:cNvSpPr/>
          <p:nvPr/>
        </p:nvSpPr>
        <p:spPr>
          <a:xfrm>
            <a:off x="3264408" y="1371600"/>
            <a:ext cx="2651700" cy="4572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68"/>
          <p:cNvSpPr/>
          <p:nvPr/>
        </p:nvSpPr>
        <p:spPr>
          <a:xfrm>
            <a:off x="3374136" y="1444752"/>
            <a:ext cx="310800" cy="310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68"/>
          <p:cNvSpPr/>
          <p:nvPr/>
        </p:nvSpPr>
        <p:spPr>
          <a:xfrm>
            <a:off x="3374136" y="1444752"/>
            <a:ext cx="310800" cy="310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 sz="1100" b="1" i="0" u="none" strike="noStrike" cap="none">
                <a:solidFill>
                  <a:srgbClr val="FFFFFF"/>
                </a:solidFill>
                <a:latin typeface="Calibri"/>
                <a:ea typeface="Calibri"/>
                <a:cs typeface="Calibri"/>
                <a:sym typeface="Calibri"/>
              </a:rPr>
              <a:t>B</a:t>
            </a:r>
            <a:endParaRPr sz="1100" b="0" i="0" u="none" strike="noStrike" cap="none">
              <a:solidFill>
                <a:schemeClr val="dk1"/>
              </a:solidFill>
              <a:latin typeface="Calibri"/>
              <a:ea typeface="Calibri"/>
              <a:cs typeface="Calibri"/>
              <a:sym typeface="Calibri"/>
            </a:endParaRPr>
          </a:p>
        </p:txBody>
      </p:sp>
      <p:sp>
        <p:nvSpPr>
          <p:cNvPr id="681" name="Google Shape;681;p68"/>
          <p:cNvSpPr/>
          <p:nvPr/>
        </p:nvSpPr>
        <p:spPr>
          <a:xfrm>
            <a:off x="3739896" y="1426464"/>
            <a:ext cx="20574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00"/>
              <a:buFont typeface="Calibri"/>
              <a:buNone/>
            </a:pPr>
            <a:r>
              <a:rPr lang="en" sz="1000" b="1" i="0" u="none" strike="noStrike" cap="none">
                <a:solidFill>
                  <a:srgbClr val="FFFFFF"/>
                </a:solidFill>
                <a:latin typeface="Calibri"/>
                <a:ea typeface="Calibri"/>
                <a:cs typeface="Calibri"/>
                <a:sym typeface="Calibri"/>
              </a:rPr>
              <a:t>Brief Sleep Intervention</a:t>
            </a:r>
            <a:endParaRPr sz="1000" b="0" i="0" u="none" strike="noStrike" cap="none">
              <a:solidFill>
                <a:schemeClr val="dk1"/>
              </a:solidFill>
              <a:latin typeface="Calibri"/>
              <a:ea typeface="Calibri"/>
              <a:cs typeface="Calibri"/>
              <a:sym typeface="Calibri"/>
            </a:endParaRPr>
          </a:p>
        </p:txBody>
      </p:sp>
      <p:sp>
        <p:nvSpPr>
          <p:cNvPr id="682" name="Google Shape;682;p68"/>
          <p:cNvSpPr/>
          <p:nvPr/>
        </p:nvSpPr>
        <p:spPr>
          <a:xfrm>
            <a:off x="3429000" y="2011680"/>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68"/>
          <p:cNvSpPr/>
          <p:nvPr/>
        </p:nvSpPr>
        <p:spPr>
          <a:xfrm>
            <a:off x="3611880" y="1984248"/>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Provide sleep education</a:t>
            </a:r>
            <a:endParaRPr sz="950" b="0" i="0" u="none" strike="noStrike" cap="none">
              <a:solidFill>
                <a:schemeClr val="dk1"/>
              </a:solidFill>
              <a:latin typeface="Calibri"/>
              <a:ea typeface="Calibri"/>
              <a:cs typeface="Calibri"/>
              <a:sym typeface="Calibri"/>
            </a:endParaRPr>
          </a:p>
        </p:txBody>
      </p:sp>
      <p:sp>
        <p:nvSpPr>
          <p:cNvPr id="684" name="Google Shape;684;p68"/>
          <p:cNvSpPr/>
          <p:nvPr/>
        </p:nvSpPr>
        <p:spPr>
          <a:xfrm>
            <a:off x="3429000" y="2523744"/>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68"/>
          <p:cNvSpPr/>
          <p:nvPr/>
        </p:nvSpPr>
        <p:spPr>
          <a:xfrm>
            <a:off x="3611880" y="2496312"/>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Motivational interviewing techniques</a:t>
            </a:r>
            <a:endParaRPr sz="950" b="0" i="0" u="none" strike="noStrike" cap="none">
              <a:solidFill>
                <a:schemeClr val="dk1"/>
              </a:solidFill>
              <a:latin typeface="Calibri"/>
              <a:ea typeface="Calibri"/>
              <a:cs typeface="Calibri"/>
              <a:sym typeface="Calibri"/>
            </a:endParaRPr>
          </a:p>
        </p:txBody>
      </p:sp>
      <p:sp>
        <p:nvSpPr>
          <p:cNvPr id="686" name="Google Shape;686;p68"/>
          <p:cNvSpPr/>
          <p:nvPr/>
        </p:nvSpPr>
        <p:spPr>
          <a:xfrm>
            <a:off x="3429000" y="3035808"/>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68"/>
          <p:cNvSpPr/>
          <p:nvPr/>
        </p:nvSpPr>
        <p:spPr>
          <a:xfrm>
            <a:off x="3611880" y="3008376"/>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Help identify one sleep goal (e.g., consistent bedtime, reduce screen time, limit caffeine)</a:t>
            </a:r>
            <a:endParaRPr sz="950" b="0" i="0" u="none" strike="noStrike" cap="none">
              <a:solidFill>
                <a:schemeClr val="dk1"/>
              </a:solidFill>
              <a:latin typeface="Calibri"/>
              <a:ea typeface="Calibri"/>
              <a:cs typeface="Calibri"/>
              <a:sym typeface="Calibri"/>
            </a:endParaRPr>
          </a:p>
        </p:txBody>
      </p:sp>
      <p:sp>
        <p:nvSpPr>
          <p:cNvPr id="688" name="Google Shape;688;p68"/>
          <p:cNvSpPr/>
          <p:nvPr/>
        </p:nvSpPr>
        <p:spPr>
          <a:xfrm>
            <a:off x="6117336" y="1371600"/>
            <a:ext cx="2651700" cy="3383400"/>
          </a:xfrm>
          <a:prstGeom prst="rect">
            <a:avLst/>
          </a:prstGeom>
          <a:solidFill>
            <a:srgbClr val="FFFFFF"/>
          </a:solidFill>
          <a:ln w="12700" cap="flat" cmpd="sng">
            <a:solidFill>
              <a:srgbClr val="D0DEE4"/>
            </a:solidFill>
            <a:prstDash val="solid"/>
            <a:round/>
            <a:headEnd type="none" w="sm" len="sm"/>
            <a:tailEnd type="none" w="sm" len="sm"/>
          </a:ln>
          <a:effectLst>
            <a:outerShdw blurRad="101600" dist="38100" dir="8100000" algn="bl" rotWithShape="0">
              <a:srgbClr val="000000">
                <a:alpha val="102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68"/>
          <p:cNvSpPr/>
          <p:nvPr/>
        </p:nvSpPr>
        <p:spPr>
          <a:xfrm>
            <a:off x="6117336" y="1371600"/>
            <a:ext cx="2651700" cy="457200"/>
          </a:xfrm>
          <a:prstGeom prst="rect">
            <a:avLst/>
          </a:prstGeom>
          <a:solidFill>
            <a:srgbClr val="1A3A5C"/>
          </a:solidFill>
          <a:ln w="12700" cap="flat" cmpd="sng">
            <a:solidFill>
              <a:srgbClr val="1A3A5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68"/>
          <p:cNvSpPr/>
          <p:nvPr/>
        </p:nvSpPr>
        <p:spPr>
          <a:xfrm>
            <a:off x="6227064" y="1444752"/>
            <a:ext cx="310800" cy="310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68"/>
          <p:cNvSpPr/>
          <p:nvPr/>
        </p:nvSpPr>
        <p:spPr>
          <a:xfrm>
            <a:off x="6227064" y="1444752"/>
            <a:ext cx="310800" cy="310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 sz="1100" b="1" i="0" u="none" strike="noStrike" cap="none">
                <a:solidFill>
                  <a:srgbClr val="FFFFFF"/>
                </a:solidFill>
                <a:latin typeface="Calibri"/>
                <a:ea typeface="Calibri"/>
                <a:cs typeface="Calibri"/>
                <a:sym typeface="Calibri"/>
              </a:rPr>
              <a:t>C</a:t>
            </a:r>
            <a:endParaRPr sz="1100" b="0" i="0" u="none" strike="noStrike" cap="none">
              <a:solidFill>
                <a:schemeClr val="dk1"/>
              </a:solidFill>
              <a:latin typeface="Calibri"/>
              <a:ea typeface="Calibri"/>
              <a:cs typeface="Calibri"/>
              <a:sym typeface="Calibri"/>
            </a:endParaRPr>
          </a:p>
        </p:txBody>
      </p:sp>
      <p:sp>
        <p:nvSpPr>
          <p:cNvPr id="692" name="Google Shape;692;p68"/>
          <p:cNvSpPr/>
          <p:nvPr/>
        </p:nvSpPr>
        <p:spPr>
          <a:xfrm>
            <a:off x="6592824" y="1426464"/>
            <a:ext cx="20574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00"/>
              <a:buFont typeface="Calibri"/>
              <a:buNone/>
            </a:pPr>
            <a:r>
              <a:rPr lang="en" sz="1000" b="1" i="0" u="none" strike="noStrike" cap="none">
                <a:solidFill>
                  <a:srgbClr val="FFFFFF"/>
                </a:solidFill>
                <a:latin typeface="Calibri"/>
                <a:ea typeface="Calibri"/>
                <a:cs typeface="Calibri"/>
                <a:sym typeface="Calibri"/>
              </a:rPr>
              <a:t>Sleep Resources Provided</a:t>
            </a:r>
            <a:endParaRPr sz="1000" b="0" i="0" u="none" strike="noStrike" cap="none">
              <a:solidFill>
                <a:schemeClr val="dk1"/>
              </a:solidFill>
              <a:latin typeface="Calibri"/>
              <a:ea typeface="Calibri"/>
              <a:cs typeface="Calibri"/>
              <a:sym typeface="Calibri"/>
            </a:endParaRPr>
          </a:p>
        </p:txBody>
      </p:sp>
      <p:sp>
        <p:nvSpPr>
          <p:cNvPr id="693" name="Google Shape;693;p68"/>
          <p:cNvSpPr/>
          <p:nvPr/>
        </p:nvSpPr>
        <p:spPr>
          <a:xfrm>
            <a:off x="6281928" y="2011680"/>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68"/>
          <p:cNvSpPr/>
          <p:nvPr/>
        </p:nvSpPr>
        <p:spPr>
          <a:xfrm>
            <a:off x="6464808" y="1984248"/>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Sleep hygiene handout</a:t>
            </a:r>
            <a:endParaRPr sz="950" b="0" i="0" u="none" strike="noStrike" cap="none">
              <a:solidFill>
                <a:schemeClr val="dk1"/>
              </a:solidFill>
              <a:latin typeface="Calibri"/>
              <a:ea typeface="Calibri"/>
              <a:cs typeface="Calibri"/>
              <a:sym typeface="Calibri"/>
            </a:endParaRPr>
          </a:p>
        </p:txBody>
      </p:sp>
      <p:sp>
        <p:nvSpPr>
          <p:cNvPr id="695" name="Google Shape;695;p68"/>
          <p:cNvSpPr/>
          <p:nvPr/>
        </p:nvSpPr>
        <p:spPr>
          <a:xfrm>
            <a:off x="6281928" y="2523744"/>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68"/>
          <p:cNvSpPr/>
          <p:nvPr/>
        </p:nvSpPr>
        <p:spPr>
          <a:xfrm>
            <a:off x="6464808" y="2496312"/>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Sleep consultation referral</a:t>
            </a:r>
            <a:endParaRPr sz="950" b="0" i="0" u="none" strike="noStrike" cap="none">
              <a:solidFill>
                <a:schemeClr val="dk1"/>
              </a:solidFill>
              <a:latin typeface="Calibri"/>
              <a:ea typeface="Calibri"/>
              <a:cs typeface="Calibri"/>
              <a:sym typeface="Calibri"/>
            </a:endParaRPr>
          </a:p>
        </p:txBody>
      </p:sp>
      <p:sp>
        <p:nvSpPr>
          <p:cNvPr id="697" name="Google Shape;697;p68"/>
          <p:cNvSpPr/>
          <p:nvPr/>
        </p:nvSpPr>
        <p:spPr>
          <a:xfrm>
            <a:off x="6281928" y="3035808"/>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68"/>
          <p:cNvSpPr/>
          <p:nvPr/>
        </p:nvSpPr>
        <p:spPr>
          <a:xfrm>
            <a:off x="6464808" y="3008376"/>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Sleep therapy group referral</a:t>
            </a:r>
            <a:endParaRPr sz="950" b="0" i="0" u="none" strike="noStrike" cap="none">
              <a:solidFill>
                <a:schemeClr val="dk1"/>
              </a:solidFill>
              <a:latin typeface="Calibri"/>
              <a:ea typeface="Calibri"/>
              <a:cs typeface="Calibri"/>
              <a:sym typeface="Calibri"/>
            </a:endParaRPr>
          </a:p>
        </p:txBody>
      </p:sp>
      <p:sp>
        <p:nvSpPr>
          <p:cNvPr id="699" name="Google Shape;699;p68"/>
          <p:cNvSpPr/>
          <p:nvPr/>
        </p:nvSpPr>
        <p:spPr>
          <a:xfrm>
            <a:off x="6281928" y="3547872"/>
            <a:ext cx="109800" cy="109800"/>
          </a:xfrm>
          <a:prstGeom prst="ellipse">
            <a:avLst/>
          </a:prstGeom>
          <a:solidFill>
            <a:srgbClr val="0D7377"/>
          </a:solidFill>
          <a:ln w="12700" cap="flat" cmpd="sng">
            <a:solidFill>
              <a:srgbClr val="0D737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68"/>
          <p:cNvSpPr/>
          <p:nvPr/>
        </p:nvSpPr>
        <p:spPr>
          <a:xfrm>
            <a:off x="6464808" y="3520440"/>
            <a:ext cx="2176200" cy="42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C2B36"/>
              </a:buClr>
              <a:buSzPts val="950"/>
              <a:buFont typeface="Calibri"/>
              <a:buNone/>
            </a:pPr>
            <a:r>
              <a:rPr lang="en" sz="950" b="0" i="0" u="none" strike="noStrike" cap="none">
                <a:solidFill>
                  <a:srgbClr val="1C2B36"/>
                </a:solidFill>
                <a:latin typeface="Calibri"/>
                <a:ea typeface="Calibri"/>
                <a:cs typeface="Calibri"/>
                <a:sym typeface="Calibri"/>
              </a:rPr>
              <a:t>Motivational interview for sleep</a:t>
            </a:r>
            <a:endParaRPr sz="95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04"/>
        <p:cNvGrpSpPr/>
        <p:nvPr/>
      </p:nvGrpSpPr>
      <p:grpSpPr>
        <a:xfrm>
          <a:off x="0" y="0"/>
          <a:ext cx="0" cy="0"/>
          <a:chOff x="0" y="0"/>
          <a:chExt cx="0" cy="0"/>
        </a:xfrm>
      </p:grpSpPr>
      <p:pic>
        <p:nvPicPr>
          <p:cNvPr id="705" name="Google Shape;705;p69"/>
          <p:cNvPicPr preferRelativeResize="0"/>
          <p:nvPr/>
        </p:nvPicPr>
        <p:blipFill>
          <a:blip r:embed="rId3">
            <a:alphaModFix/>
          </a:blip>
          <a:stretch>
            <a:fillRect/>
          </a:stretch>
        </p:blipFill>
        <p:spPr>
          <a:xfrm>
            <a:off x="982725" y="73475"/>
            <a:ext cx="7518301" cy="50122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09"/>
        <p:cNvGrpSpPr/>
        <p:nvPr/>
      </p:nvGrpSpPr>
      <p:grpSpPr>
        <a:xfrm>
          <a:off x="0" y="0"/>
          <a:ext cx="0" cy="0"/>
          <a:chOff x="0" y="0"/>
          <a:chExt cx="0" cy="0"/>
        </a:xfrm>
      </p:grpSpPr>
      <p:pic>
        <p:nvPicPr>
          <p:cNvPr id="710" name="Google Shape;710;p70"/>
          <p:cNvPicPr preferRelativeResize="0"/>
          <p:nvPr/>
        </p:nvPicPr>
        <p:blipFill>
          <a:blip r:embed="rId3">
            <a:alphaModFix/>
          </a:blip>
          <a:stretch>
            <a:fillRect/>
          </a:stretch>
        </p:blipFill>
        <p:spPr>
          <a:xfrm>
            <a:off x="832825" y="73625"/>
            <a:ext cx="7604813" cy="5069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14"/>
        <p:cNvGrpSpPr/>
        <p:nvPr/>
      </p:nvGrpSpPr>
      <p:grpSpPr>
        <a:xfrm>
          <a:off x="0" y="0"/>
          <a:ext cx="0" cy="0"/>
          <a:chOff x="0" y="0"/>
          <a:chExt cx="0" cy="0"/>
        </a:xfrm>
      </p:grpSpPr>
      <p:sp>
        <p:nvSpPr>
          <p:cNvPr id="715" name="Google Shape;715;p71"/>
          <p:cNvSpPr>
            <a:spLocks noGrp="1"/>
          </p:cNvSpPr>
          <p:nvPr>
            <p:ph type="pic" idx="2"/>
          </p:nvPr>
        </p:nvSpPr>
        <p:spPr>
          <a:xfrm>
            <a:off x="4629600" y="474750"/>
            <a:ext cx="4227300" cy="4194000"/>
          </a:xfrm>
          <a:prstGeom prst="roundRect">
            <a:avLst>
              <a:gd name="adj" fmla="val 16667"/>
            </a:avLst>
          </a:prstGeom>
        </p:spPr>
        <p:txBody>
          <a:bodyPr/>
          <a:lstStyle/>
          <a:p>
            <a:endParaRPr lang="en-US"/>
          </a:p>
        </p:txBody>
      </p:sp>
      <p:sp>
        <p:nvSpPr>
          <p:cNvPr id="716" name="Google Shape;716;p71"/>
          <p:cNvSpPr txBox="1">
            <a:spLocks noGrp="1"/>
          </p:cNvSpPr>
          <p:nvPr>
            <p:ph type="body" idx="1"/>
          </p:nvPr>
        </p:nvSpPr>
        <p:spPr>
          <a:xfrm>
            <a:off x="284700" y="1440225"/>
            <a:ext cx="2772600" cy="16032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17" name="Google Shape;717;p71"/>
          <p:cNvSpPr txBox="1">
            <a:spLocks noGrp="1"/>
          </p:cNvSpPr>
          <p:nvPr>
            <p:ph type="subTitle" idx="3"/>
          </p:nvPr>
        </p:nvSpPr>
        <p:spPr>
          <a:xfrm>
            <a:off x="284700" y="284400"/>
            <a:ext cx="1965900" cy="19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18" name="Google Shape;718;p71"/>
          <p:cNvSpPr txBox="1">
            <a:spLocks noGrp="1"/>
          </p:cNvSpPr>
          <p:nvPr>
            <p:ph type="subTitle" idx="4"/>
          </p:nvPr>
        </p:nvSpPr>
        <p:spPr>
          <a:xfrm>
            <a:off x="6890875" y="284400"/>
            <a:ext cx="1965900" cy="192000"/>
          </a:xfrm>
          <a:prstGeom prst="rect">
            <a:avLst/>
          </a:prstGeom>
        </p:spPr>
        <p:txBody>
          <a:bodyPr spcFirstLastPara="1" wrap="square" lIns="0" tIns="0" rIns="0" bIns="0" anchor="t" anchorCtr="0">
            <a:noAutofit/>
          </a:bodyPr>
          <a:lstStyle/>
          <a:p>
            <a:pPr marL="0" lvl="0" indent="0" algn="r" rtl="0">
              <a:spcBef>
                <a:spcPts val="0"/>
              </a:spcBef>
              <a:spcAft>
                <a:spcPts val="0"/>
              </a:spcAft>
              <a:buNone/>
            </a:pPr>
            <a:endParaRPr/>
          </a:p>
        </p:txBody>
      </p:sp>
      <p:sp>
        <p:nvSpPr>
          <p:cNvPr id="719" name="Google Shape;719;p71"/>
          <p:cNvSpPr txBox="1">
            <a:spLocks noGrp="1"/>
          </p:cNvSpPr>
          <p:nvPr>
            <p:ph type="title"/>
          </p:nvPr>
        </p:nvSpPr>
        <p:spPr>
          <a:xfrm>
            <a:off x="284700" y="474750"/>
            <a:ext cx="5673600" cy="498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pic>
        <p:nvPicPr>
          <p:cNvPr id="720" name="Google Shape;720;p71" title="ChatGPT Image Jun 10, 2026, 12_52_28 PM.png"/>
          <p:cNvPicPr preferRelativeResize="0"/>
          <p:nvPr/>
        </p:nvPicPr>
        <p:blipFill>
          <a:blip r:embed="rId3">
            <a:alphaModFix/>
          </a:blip>
          <a:stretch>
            <a:fillRect/>
          </a:stretch>
        </p:blipFill>
        <p:spPr>
          <a:xfrm>
            <a:off x="0" y="0"/>
            <a:ext cx="9144000"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24"/>
        <p:cNvGrpSpPr/>
        <p:nvPr/>
      </p:nvGrpSpPr>
      <p:grpSpPr>
        <a:xfrm>
          <a:off x="0" y="0"/>
          <a:ext cx="0" cy="0"/>
          <a:chOff x="0" y="0"/>
          <a:chExt cx="0" cy="0"/>
        </a:xfrm>
      </p:grpSpPr>
      <p:sp>
        <p:nvSpPr>
          <p:cNvPr id="725" name="Google Shape;725;p72"/>
          <p:cNvSpPr>
            <a:spLocks noGrp="1"/>
          </p:cNvSpPr>
          <p:nvPr>
            <p:ph type="pic" idx="2"/>
          </p:nvPr>
        </p:nvSpPr>
        <p:spPr>
          <a:xfrm>
            <a:off x="4629600" y="474750"/>
            <a:ext cx="4227300" cy="4194000"/>
          </a:xfrm>
          <a:prstGeom prst="roundRect">
            <a:avLst>
              <a:gd name="adj" fmla="val 16667"/>
            </a:avLst>
          </a:prstGeom>
        </p:spPr>
        <p:txBody>
          <a:bodyPr/>
          <a:lstStyle/>
          <a:p>
            <a:endParaRPr lang="en-US"/>
          </a:p>
        </p:txBody>
      </p:sp>
      <p:sp>
        <p:nvSpPr>
          <p:cNvPr id="726" name="Google Shape;726;p72"/>
          <p:cNvSpPr txBox="1">
            <a:spLocks noGrp="1"/>
          </p:cNvSpPr>
          <p:nvPr>
            <p:ph type="body" idx="1"/>
          </p:nvPr>
        </p:nvSpPr>
        <p:spPr>
          <a:xfrm>
            <a:off x="284700" y="1440225"/>
            <a:ext cx="2772600" cy="16032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27" name="Google Shape;727;p72"/>
          <p:cNvSpPr txBox="1">
            <a:spLocks noGrp="1"/>
          </p:cNvSpPr>
          <p:nvPr>
            <p:ph type="subTitle" idx="3"/>
          </p:nvPr>
        </p:nvSpPr>
        <p:spPr>
          <a:xfrm>
            <a:off x="284700" y="284400"/>
            <a:ext cx="1965900" cy="19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728" name="Google Shape;728;p72"/>
          <p:cNvSpPr txBox="1">
            <a:spLocks noGrp="1"/>
          </p:cNvSpPr>
          <p:nvPr>
            <p:ph type="subTitle" idx="4"/>
          </p:nvPr>
        </p:nvSpPr>
        <p:spPr>
          <a:xfrm>
            <a:off x="6890875" y="284400"/>
            <a:ext cx="1965900" cy="192000"/>
          </a:xfrm>
          <a:prstGeom prst="rect">
            <a:avLst/>
          </a:prstGeom>
        </p:spPr>
        <p:txBody>
          <a:bodyPr spcFirstLastPara="1" wrap="square" lIns="0" tIns="0" rIns="0" bIns="0" anchor="t" anchorCtr="0">
            <a:noAutofit/>
          </a:bodyPr>
          <a:lstStyle/>
          <a:p>
            <a:pPr marL="0" lvl="0" indent="0" algn="r" rtl="0">
              <a:spcBef>
                <a:spcPts val="0"/>
              </a:spcBef>
              <a:spcAft>
                <a:spcPts val="0"/>
              </a:spcAft>
              <a:buNone/>
            </a:pPr>
            <a:endParaRPr/>
          </a:p>
        </p:txBody>
      </p:sp>
      <p:sp>
        <p:nvSpPr>
          <p:cNvPr id="729" name="Google Shape;729;p72"/>
          <p:cNvSpPr txBox="1">
            <a:spLocks noGrp="1"/>
          </p:cNvSpPr>
          <p:nvPr>
            <p:ph type="title"/>
          </p:nvPr>
        </p:nvSpPr>
        <p:spPr>
          <a:xfrm>
            <a:off x="284700" y="474750"/>
            <a:ext cx="5673600" cy="498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pic>
        <p:nvPicPr>
          <p:cNvPr id="730" name="Google Shape;730;p72" title="ChatGPT Image Jun 10, 2026, 12_55_41 PM.png"/>
          <p:cNvPicPr preferRelativeResize="0"/>
          <p:nvPr/>
        </p:nvPicPr>
        <p:blipFill>
          <a:blip r:embed="rId3">
            <a:alphaModFix/>
          </a:blip>
          <a:stretch>
            <a:fillRect/>
          </a:stretch>
        </p:blipFill>
        <p:spPr>
          <a:xfrm>
            <a:off x="0" y="0"/>
            <a:ext cx="9144000" cy="51067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34"/>
        <p:cNvGrpSpPr/>
        <p:nvPr/>
      </p:nvGrpSpPr>
      <p:grpSpPr>
        <a:xfrm>
          <a:off x="0" y="0"/>
          <a:ext cx="0" cy="0"/>
          <a:chOff x="0" y="0"/>
          <a:chExt cx="0" cy="0"/>
        </a:xfrm>
      </p:grpSpPr>
      <p:pic>
        <p:nvPicPr>
          <p:cNvPr id="735" name="Google Shape;735;p73"/>
          <p:cNvPicPr preferRelativeResize="0"/>
          <p:nvPr/>
        </p:nvPicPr>
        <p:blipFill>
          <a:blip r:embed="rId3">
            <a:alphaModFix/>
          </a:blip>
          <a:stretch>
            <a:fillRect/>
          </a:stretch>
        </p:blipFill>
        <p:spPr>
          <a:xfrm>
            <a:off x="0" y="0"/>
            <a:ext cx="9144000" cy="5408724"/>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 Blocks">
  <a:themeElements>
    <a:clrScheme name="Simple Light">
      <a:dk1>
        <a:srgbClr val="FDFDFC"/>
      </a:dk1>
      <a:lt1>
        <a:srgbClr val="541301"/>
      </a:lt1>
      <a:dk2>
        <a:srgbClr val="DCDBD1"/>
      </a:dk2>
      <a:lt2>
        <a:srgbClr val="E5765B"/>
      </a:lt2>
      <a:accent1>
        <a:srgbClr val="D6FFD7"/>
      </a:accent1>
      <a:accent2>
        <a:srgbClr val="EBFFEC"/>
      </a:accent2>
      <a:accent3>
        <a:srgbClr val="A9B0FE"/>
      </a:accent3>
      <a:accent4>
        <a:srgbClr val="D5D7FF"/>
      </a:accent4>
      <a:accent5>
        <a:srgbClr val="F4BBAD"/>
      </a:accent5>
      <a:accent6>
        <a:srgbClr val="1B1311"/>
      </a:accent6>
      <a:hlink>
        <a:srgbClr val="A9B0F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1010</Words>
  <Application>Microsoft Office PowerPoint</Application>
  <PresentationFormat>On-screen Show (16:9)</PresentationFormat>
  <Paragraphs>86</Paragraphs>
  <Slides>9</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Poppins SemiBold</vt:lpstr>
      <vt:lpstr>Calibri</vt:lpstr>
      <vt:lpstr>Arial</vt:lpstr>
      <vt:lpstr>Instrument Sans Medium</vt:lpstr>
      <vt:lpstr>Georgia</vt:lpstr>
      <vt:lpstr>Instrument Sans</vt:lpstr>
      <vt:lpstr>Poppins</vt:lpstr>
      <vt:lpstr>Poppins Medium</vt:lpstr>
      <vt:lpstr>Simple Light</vt:lpstr>
      <vt:lpstr>Template - Blocks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Disla Suarez, Gabriela</dc:creator>
  <cp:lastModifiedBy>Disla Suarez, Gabriela</cp:lastModifiedBy>
  <cp:revision>1</cp:revision>
  <dcterms:modified xsi:type="dcterms:W3CDTF">2026-06-11T11:10:38Z</dcterms:modified>
</cp:coreProperties>
</file>