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5.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6.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7.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8.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35.xml" ContentType="application/vnd.openxmlformats-officedocument.presentationml.notesSlide+xml"/>
  <Override PartName="/ppt/charts/chart2.xml" ContentType="application/vnd.openxmlformats-officedocument.drawingml.chart+xml"/>
  <Override PartName="/ppt/drawings/drawing2.xml" ContentType="application/vnd.openxmlformats-officedocument.drawingml.chartshape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45" r:id="rId2"/>
    <p:sldMasterId id="2147483954" r:id="rId3"/>
    <p:sldMasterId id="2147483966" r:id="rId4"/>
    <p:sldMasterId id="2147483978" r:id="rId5"/>
    <p:sldMasterId id="2147484016" r:id="rId6"/>
    <p:sldMasterId id="2147484034" r:id="rId7"/>
    <p:sldMasterId id="2147484046" r:id="rId8"/>
    <p:sldMasterId id="2147484058" r:id="rId9"/>
  </p:sldMasterIdLst>
  <p:notesMasterIdLst>
    <p:notesMasterId r:id="rId53"/>
  </p:notesMasterIdLst>
  <p:sldIdLst>
    <p:sldId id="257" r:id="rId10"/>
    <p:sldId id="362" r:id="rId11"/>
    <p:sldId id="294" r:id="rId12"/>
    <p:sldId id="269" r:id="rId13"/>
    <p:sldId id="268" r:id="rId14"/>
    <p:sldId id="337" r:id="rId15"/>
    <p:sldId id="271" r:id="rId16"/>
    <p:sldId id="264" r:id="rId17"/>
    <p:sldId id="287" r:id="rId18"/>
    <p:sldId id="365" r:id="rId19"/>
    <p:sldId id="286" r:id="rId20"/>
    <p:sldId id="321" r:id="rId21"/>
    <p:sldId id="366" r:id="rId22"/>
    <p:sldId id="335" r:id="rId23"/>
    <p:sldId id="266" r:id="rId24"/>
    <p:sldId id="314" r:id="rId25"/>
    <p:sldId id="386" r:id="rId26"/>
    <p:sldId id="256" r:id="rId27"/>
    <p:sldId id="384" r:id="rId28"/>
    <p:sldId id="385" r:id="rId29"/>
    <p:sldId id="259" r:id="rId30"/>
    <p:sldId id="260" r:id="rId31"/>
    <p:sldId id="261" r:id="rId32"/>
    <p:sldId id="262" r:id="rId33"/>
    <p:sldId id="263" r:id="rId34"/>
    <p:sldId id="387" r:id="rId35"/>
    <p:sldId id="265" r:id="rId36"/>
    <p:sldId id="343" r:id="rId37"/>
    <p:sldId id="342" r:id="rId38"/>
    <p:sldId id="289" r:id="rId39"/>
    <p:sldId id="290" r:id="rId40"/>
    <p:sldId id="292" r:id="rId41"/>
    <p:sldId id="313" r:id="rId42"/>
    <p:sldId id="312" r:id="rId43"/>
    <p:sldId id="344" r:id="rId44"/>
    <p:sldId id="383" r:id="rId45"/>
    <p:sldId id="320" r:id="rId46"/>
    <p:sldId id="361" r:id="rId47"/>
    <p:sldId id="281" r:id="rId48"/>
    <p:sldId id="282" r:id="rId49"/>
    <p:sldId id="283" r:id="rId50"/>
    <p:sldId id="322" r:id="rId51"/>
    <p:sldId id="284"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86656" autoAdjust="0"/>
  </p:normalViewPr>
  <p:slideViewPr>
    <p:cSldViewPr>
      <p:cViewPr varScale="1">
        <p:scale>
          <a:sx n="111" d="100"/>
          <a:sy n="111" d="100"/>
        </p:scale>
        <p:origin x="1536"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27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notesMaster" Target="notesMasters/notesMaster1.xml"/><Relationship Id="rId5" Type="http://schemas.openxmlformats.org/officeDocument/2006/relationships/slideMaster" Target="slideMasters/slideMaster5.xml"/><Relationship Id="rId19" Type="http://schemas.openxmlformats.org/officeDocument/2006/relationships/slide" Target="slides/slide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2.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tableStyles" Target="tableStyles.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3.565515848980416E-4"/>
          <c:y val="0.64116994156659979"/>
          <c:w val="0.99964341371391074"/>
          <c:h val="0.34844246561650621"/>
        </c:manualLayout>
      </c:layout>
      <c:bar3DChart>
        <c:barDir val="col"/>
        <c:grouping val="stacked"/>
        <c:varyColors val="1"/>
        <c:ser>
          <c:idx val="0"/>
          <c:order val="0"/>
          <c:tx>
            <c:strRef>
              <c:f>Sheet1!$B$1</c:f>
              <c:strCache>
                <c:ptCount val="1"/>
                <c:pt idx="0">
                  <c:v>The Stages of Improvement</c:v>
                </c:pt>
              </c:strCache>
            </c:strRef>
          </c:tx>
          <c:invertIfNegative val="0"/>
          <c:dLbls>
            <c:delete val="1"/>
          </c:dLbls>
          <c:cat>
            <c:strRef>
              <c:f>Sheet1!$A$2:$A$10</c:f>
              <c:strCache>
                <c:ptCount val="9"/>
                <c:pt idx="0">
                  <c:v>FOUR QUESTIONS</c:v>
                </c:pt>
                <c:pt idx="1">
                  <c:v>TEAM ASSEMBLY</c:v>
                </c:pt>
                <c:pt idx="2">
                  <c:v>CHARTER</c:v>
                </c:pt>
                <c:pt idx="3">
                  <c:v>BASELINE DATA</c:v>
                </c:pt>
                <c:pt idx="4">
                  <c:v>GLOBAL / SPECIFIC AIM</c:v>
                </c:pt>
                <c:pt idx="5">
                  <c:v>SOLUTION STORMING</c:v>
                </c:pt>
                <c:pt idx="6">
                  <c:v>PDSA</c:v>
                </c:pt>
                <c:pt idx="7">
                  <c:v>SDSA</c:v>
                </c:pt>
                <c:pt idx="8">
                  <c:v>SPREAD, MEASURE &amp; MONITOR</c:v>
                </c:pt>
              </c:strCache>
            </c:strRef>
          </c:cat>
          <c:val>
            <c:numRef>
              <c:f>Sheet1!$B$2:$B$10</c:f>
              <c:numCache>
                <c:formatCode>General</c:formatCode>
                <c:ptCount val="9"/>
                <c:pt idx="0">
                  <c:v>0.5</c:v>
                </c:pt>
                <c:pt idx="1">
                  <c:v>0.75</c:v>
                </c:pt>
                <c:pt idx="2">
                  <c:v>1</c:v>
                </c:pt>
                <c:pt idx="3">
                  <c:v>1.5</c:v>
                </c:pt>
                <c:pt idx="4">
                  <c:v>1.75</c:v>
                </c:pt>
                <c:pt idx="5">
                  <c:v>2</c:v>
                </c:pt>
                <c:pt idx="6">
                  <c:v>2.5</c:v>
                </c:pt>
                <c:pt idx="7">
                  <c:v>2.75</c:v>
                </c:pt>
                <c:pt idx="8">
                  <c:v>3</c:v>
                </c:pt>
              </c:numCache>
            </c:numRef>
          </c:val>
          <c:extLst>
            <c:ext xmlns:c16="http://schemas.microsoft.com/office/drawing/2014/chart" uri="{C3380CC4-5D6E-409C-BE32-E72D297353CC}">
              <c16:uniqueId val="{00000007-9C12-45D7-A738-5D618DC2EC3A}"/>
            </c:ext>
          </c:extLst>
        </c:ser>
        <c:dLbls>
          <c:showLegendKey val="0"/>
          <c:showVal val="1"/>
          <c:showCatName val="0"/>
          <c:showSerName val="0"/>
          <c:showPercent val="0"/>
          <c:showBubbleSize val="0"/>
        </c:dLbls>
        <c:gapWidth val="14"/>
        <c:gapDepth val="143"/>
        <c:shape val="box"/>
        <c:axId val="134187008"/>
        <c:axId val="126039680"/>
        <c:axId val="0"/>
      </c:bar3DChart>
      <c:catAx>
        <c:axId val="134187008"/>
        <c:scaling>
          <c:orientation val="minMax"/>
        </c:scaling>
        <c:delete val="1"/>
        <c:axPos val="b"/>
        <c:numFmt formatCode="@" sourceLinked="0"/>
        <c:majorTickMark val="out"/>
        <c:minorTickMark val="none"/>
        <c:tickLblPos val="nextTo"/>
        <c:crossAx val="126039680"/>
        <c:crosses val="autoZero"/>
        <c:auto val="0"/>
        <c:lblAlgn val="ctr"/>
        <c:lblOffset val="100"/>
        <c:noMultiLvlLbl val="0"/>
      </c:catAx>
      <c:valAx>
        <c:axId val="126039680"/>
        <c:scaling>
          <c:orientation val="minMax"/>
        </c:scaling>
        <c:delete val="1"/>
        <c:axPos val="l"/>
        <c:numFmt formatCode="General" sourceLinked="1"/>
        <c:majorTickMark val="out"/>
        <c:minorTickMark val="none"/>
        <c:tickLblPos val="nextTo"/>
        <c:crossAx val="134187008"/>
        <c:crosses val="autoZero"/>
        <c:crossBetween val="between"/>
      </c:valAx>
    </c:plotArea>
    <c:plotVisOnly val="1"/>
    <c:dispBlanksAs val="gap"/>
    <c:showDLblsOverMax val="0"/>
  </c:chart>
  <c:txPr>
    <a:bodyPr/>
    <a:lstStyle/>
    <a:p>
      <a:pPr>
        <a:defRPr sz="1800"/>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3.565515848980416E-4"/>
          <c:y val="0.64116994156659979"/>
          <c:w val="0.99964341371391074"/>
          <c:h val="0.34844246561650621"/>
        </c:manualLayout>
      </c:layout>
      <c:bar3DChart>
        <c:barDir val="col"/>
        <c:grouping val="stacked"/>
        <c:varyColors val="1"/>
        <c:ser>
          <c:idx val="0"/>
          <c:order val="0"/>
          <c:tx>
            <c:strRef>
              <c:f>Sheet1!$B$1</c:f>
              <c:strCache>
                <c:ptCount val="1"/>
                <c:pt idx="0">
                  <c:v>The Stages of Improvement</c:v>
                </c:pt>
              </c:strCache>
            </c:strRef>
          </c:tx>
          <c:invertIfNegative val="0"/>
          <c:dLbls>
            <c:delete val="1"/>
          </c:dLbls>
          <c:cat>
            <c:strRef>
              <c:f>Sheet1!$A$2:$A$10</c:f>
              <c:strCache>
                <c:ptCount val="9"/>
                <c:pt idx="0">
                  <c:v>FOUR QUESTIONS</c:v>
                </c:pt>
                <c:pt idx="1">
                  <c:v>TEAM ASSEMBLY</c:v>
                </c:pt>
                <c:pt idx="2">
                  <c:v>CHARTER</c:v>
                </c:pt>
                <c:pt idx="3">
                  <c:v>BASELINE DATA</c:v>
                </c:pt>
                <c:pt idx="4">
                  <c:v>GLOBAL / SPECIFIC AIM</c:v>
                </c:pt>
                <c:pt idx="5">
                  <c:v>SOLUTION STORMING</c:v>
                </c:pt>
                <c:pt idx="6">
                  <c:v>PDSA</c:v>
                </c:pt>
                <c:pt idx="7">
                  <c:v>SDSA</c:v>
                </c:pt>
                <c:pt idx="8">
                  <c:v>SPREAD, MEASURE &amp; MONITOR</c:v>
                </c:pt>
              </c:strCache>
            </c:strRef>
          </c:cat>
          <c:val>
            <c:numRef>
              <c:f>Sheet1!$B$2:$B$10</c:f>
              <c:numCache>
                <c:formatCode>General</c:formatCode>
                <c:ptCount val="9"/>
                <c:pt idx="0">
                  <c:v>0.5</c:v>
                </c:pt>
                <c:pt idx="1">
                  <c:v>0.75</c:v>
                </c:pt>
                <c:pt idx="2">
                  <c:v>1</c:v>
                </c:pt>
                <c:pt idx="3">
                  <c:v>1.5</c:v>
                </c:pt>
                <c:pt idx="4">
                  <c:v>1.75</c:v>
                </c:pt>
                <c:pt idx="5">
                  <c:v>2</c:v>
                </c:pt>
                <c:pt idx="6">
                  <c:v>2.5</c:v>
                </c:pt>
                <c:pt idx="7">
                  <c:v>2.75</c:v>
                </c:pt>
                <c:pt idx="8">
                  <c:v>3</c:v>
                </c:pt>
              </c:numCache>
            </c:numRef>
          </c:val>
          <c:extLst>
            <c:ext xmlns:c16="http://schemas.microsoft.com/office/drawing/2014/chart" uri="{C3380CC4-5D6E-409C-BE32-E72D297353CC}">
              <c16:uniqueId val="{00000007-9C12-45D7-A738-5D618DC2EC3A}"/>
            </c:ext>
          </c:extLst>
        </c:ser>
        <c:dLbls>
          <c:showLegendKey val="0"/>
          <c:showVal val="1"/>
          <c:showCatName val="0"/>
          <c:showSerName val="0"/>
          <c:showPercent val="0"/>
          <c:showBubbleSize val="0"/>
        </c:dLbls>
        <c:gapWidth val="14"/>
        <c:gapDepth val="143"/>
        <c:shape val="box"/>
        <c:axId val="134187008"/>
        <c:axId val="126039680"/>
        <c:axId val="0"/>
      </c:bar3DChart>
      <c:catAx>
        <c:axId val="134187008"/>
        <c:scaling>
          <c:orientation val="minMax"/>
        </c:scaling>
        <c:delete val="1"/>
        <c:axPos val="b"/>
        <c:numFmt formatCode="@" sourceLinked="0"/>
        <c:majorTickMark val="out"/>
        <c:minorTickMark val="none"/>
        <c:tickLblPos val="nextTo"/>
        <c:crossAx val="126039680"/>
        <c:crosses val="autoZero"/>
        <c:auto val="0"/>
        <c:lblAlgn val="ctr"/>
        <c:lblOffset val="100"/>
        <c:noMultiLvlLbl val="0"/>
      </c:catAx>
      <c:valAx>
        <c:axId val="126039680"/>
        <c:scaling>
          <c:orientation val="minMax"/>
        </c:scaling>
        <c:delete val="1"/>
        <c:axPos val="l"/>
        <c:numFmt formatCode="General" sourceLinked="1"/>
        <c:majorTickMark val="out"/>
        <c:minorTickMark val="none"/>
        <c:tickLblPos val="nextTo"/>
        <c:crossAx val="134187008"/>
        <c:crosses val="autoZero"/>
        <c:crossBetween val="between"/>
      </c:valAx>
    </c:plotArea>
    <c:plotVisOnly val="1"/>
    <c:dispBlanksAs val="gap"/>
    <c:showDLblsOverMax val="0"/>
  </c:chart>
  <c:txPr>
    <a:bodyPr/>
    <a:lstStyle/>
    <a:p>
      <a:pPr>
        <a:defRPr sz="1800"/>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0.11765</cdr:x>
      <cdr:y>0.63333</cdr:y>
    </cdr:from>
    <cdr:to>
      <cdr:x>0.20168</cdr:x>
      <cdr:y>0.7</cdr:y>
    </cdr:to>
    <cdr:sp macro="" textlink="">
      <cdr:nvSpPr>
        <cdr:cNvPr id="2" name="TextBox 1"/>
        <cdr:cNvSpPr txBox="1"/>
      </cdr:nvSpPr>
      <cdr:spPr>
        <a:xfrm xmlns:a="http://schemas.openxmlformats.org/drawingml/2006/main">
          <a:off x="1066800" y="4343400"/>
          <a:ext cx="762000" cy="457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0.11765</cdr:x>
      <cdr:y>0.63333</cdr:y>
    </cdr:from>
    <cdr:to>
      <cdr:x>0.20168</cdr:x>
      <cdr:y>0.71111</cdr:y>
    </cdr:to>
    <cdr:sp macro="" textlink="">
      <cdr:nvSpPr>
        <cdr:cNvPr id="3" name="TextBox 2"/>
        <cdr:cNvSpPr txBox="1"/>
      </cdr:nvSpPr>
      <cdr:spPr>
        <a:xfrm xmlns:a="http://schemas.openxmlformats.org/drawingml/2006/main">
          <a:off x="1066800" y="4343400"/>
          <a:ext cx="762000" cy="533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0.7</cdr:x>
      <cdr:y>0.08346</cdr:y>
    </cdr:from>
    <cdr:to>
      <cdr:x>1</cdr:x>
      <cdr:y>0.15649</cdr:y>
    </cdr:to>
    <cdr:sp macro="" textlink="">
      <cdr:nvSpPr>
        <cdr:cNvPr id="4" name="TextBox 3"/>
        <cdr:cNvSpPr txBox="1"/>
      </cdr:nvSpPr>
      <cdr:spPr>
        <a:xfrm xmlns:a="http://schemas.openxmlformats.org/drawingml/2006/main">
          <a:off x="6934200" y="609600"/>
          <a:ext cx="2971800" cy="53341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0.11765</cdr:x>
      <cdr:y>0.63333</cdr:y>
    </cdr:from>
    <cdr:to>
      <cdr:x>0.20168</cdr:x>
      <cdr:y>0.7</cdr:y>
    </cdr:to>
    <cdr:sp macro="" textlink="">
      <cdr:nvSpPr>
        <cdr:cNvPr id="2" name="TextBox 1"/>
        <cdr:cNvSpPr txBox="1"/>
      </cdr:nvSpPr>
      <cdr:spPr>
        <a:xfrm xmlns:a="http://schemas.openxmlformats.org/drawingml/2006/main">
          <a:off x="1066800" y="4343400"/>
          <a:ext cx="762000" cy="457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0.11765</cdr:x>
      <cdr:y>0.63333</cdr:y>
    </cdr:from>
    <cdr:to>
      <cdr:x>0.20168</cdr:x>
      <cdr:y>0.71111</cdr:y>
    </cdr:to>
    <cdr:sp macro="" textlink="">
      <cdr:nvSpPr>
        <cdr:cNvPr id="3" name="TextBox 2"/>
        <cdr:cNvSpPr txBox="1"/>
      </cdr:nvSpPr>
      <cdr:spPr>
        <a:xfrm xmlns:a="http://schemas.openxmlformats.org/drawingml/2006/main">
          <a:off x="1066800" y="4343400"/>
          <a:ext cx="762000" cy="533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0.7</cdr:x>
      <cdr:y>0.08346</cdr:y>
    </cdr:from>
    <cdr:to>
      <cdr:x>1</cdr:x>
      <cdr:y>0.15649</cdr:y>
    </cdr:to>
    <cdr:sp macro="" textlink="">
      <cdr:nvSpPr>
        <cdr:cNvPr id="4" name="TextBox 3"/>
        <cdr:cNvSpPr txBox="1"/>
      </cdr:nvSpPr>
      <cdr:spPr>
        <a:xfrm xmlns:a="http://schemas.openxmlformats.org/drawingml/2006/main">
          <a:off x="6934200" y="609600"/>
          <a:ext cx="2971800" cy="53341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921FE2-E792-4DF8-8099-7A6AF6BD10CD}" type="datetimeFigureOut">
              <a:rPr lang="en-US" smtClean="0"/>
              <a:t>10/8/2026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DFBD2D-0805-48FF-AB52-683E231FD28B}" type="slidenum">
              <a:rPr lang="en-US" smtClean="0"/>
              <a:t>‹#›</a:t>
            </a:fld>
            <a:endParaRPr lang="en-US"/>
          </a:p>
        </p:txBody>
      </p:sp>
    </p:spTree>
    <p:extLst>
      <p:ext uri="{BB962C8B-B14F-4D97-AF65-F5344CB8AC3E}">
        <p14:creationId xmlns:p14="http://schemas.microsoft.com/office/powerpoint/2010/main" val="2645118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
        <p:nvSpPr>
          <p:cNvPr id="4" name="Slide Number Placeholder 3"/>
          <p:cNvSpPr>
            <a:spLocks noGrp="1"/>
          </p:cNvSpPr>
          <p:nvPr>
            <p:ph type="sldNum" sz="quarter" idx="10"/>
          </p:nvPr>
        </p:nvSpPr>
        <p:spPr/>
        <p:txBody>
          <a:bodyPr/>
          <a:lstStyle/>
          <a:p>
            <a:fld id="{A0FC7D1B-6069-47AA-A5EF-A3A9C19C737E}" type="slidenum">
              <a:rPr lang="en-US" smtClean="0"/>
              <a:t>1</a:t>
            </a:fld>
            <a:endParaRPr lang="en-US" dirty="0"/>
          </a:p>
        </p:txBody>
      </p:sp>
    </p:spTree>
    <p:extLst>
      <p:ext uri="{BB962C8B-B14F-4D97-AF65-F5344CB8AC3E}">
        <p14:creationId xmlns:p14="http://schemas.microsoft.com/office/powerpoint/2010/main" val="1942309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
        <p:nvSpPr>
          <p:cNvPr id="4" name="Slide Number Placeholder 3"/>
          <p:cNvSpPr>
            <a:spLocks noGrp="1"/>
          </p:cNvSpPr>
          <p:nvPr>
            <p:ph type="sldNum" sz="quarter" idx="10"/>
          </p:nvPr>
        </p:nvSpPr>
        <p:spPr/>
        <p:txBody>
          <a:bodyPr/>
          <a:lstStyle/>
          <a:p>
            <a:fld id="{36DFBD2D-0805-48FF-AB52-683E231FD28B}" type="slidenum">
              <a:rPr lang="en-US" smtClean="0"/>
              <a:t>2</a:t>
            </a:fld>
            <a:endParaRPr lang="en-US"/>
          </a:p>
        </p:txBody>
      </p:sp>
    </p:spTree>
    <p:extLst>
      <p:ext uri="{BB962C8B-B14F-4D97-AF65-F5344CB8AC3E}">
        <p14:creationId xmlns:p14="http://schemas.microsoft.com/office/powerpoint/2010/main" val="18626777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
        <p:nvSpPr>
          <p:cNvPr id="4" name="Slide Number Placeholder 3"/>
          <p:cNvSpPr>
            <a:spLocks noGrp="1"/>
          </p:cNvSpPr>
          <p:nvPr>
            <p:ph type="sldNum" sz="quarter" idx="10"/>
          </p:nvPr>
        </p:nvSpPr>
        <p:spPr/>
        <p:txBody>
          <a:bodyPr/>
          <a:lstStyle/>
          <a:p>
            <a:fld id="{36DFBD2D-0805-48FF-AB52-683E231FD28B}" type="slidenum">
              <a:rPr lang="en-US" smtClean="0"/>
              <a:t>3</a:t>
            </a:fld>
            <a:endParaRPr lang="en-US"/>
          </a:p>
        </p:txBody>
      </p:sp>
    </p:spTree>
    <p:extLst>
      <p:ext uri="{BB962C8B-B14F-4D97-AF65-F5344CB8AC3E}">
        <p14:creationId xmlns:p14="http://schemas.microsoft.com/office/powerpoint/2010/main" val="1739764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
        <p:nvSpPr>
          <p:cNvPr id="4" name="Slide Number Placeholder 3"/>
          <p:cNvSpPr>
            <a:spLocks noGrp="1"/>
          </p:cNvSpPr>
          <p:nvPr>
            <p:ph type="sldNum" sz="quarter" idx="10"/>
          </p:nvPr>
        </p:nvSpPr>
        <p:spPr/>
        <p:txBody>
          <a:bodyPr/>
          <a:lstStyle/>
          <a:p>
            <a:fld id="{36DFBD2D-0805-48FF-AB52-683E231FD28B}" type="slidenum">
              <a:rPr lang="en-US" smtClean="0"/>
              <a:t>4</a:t>
            </a:fld>
            <a:endParaRPr lang="en-US"/>
          </a:p>
        </p:txBody>
      </p:sp>
    </p:spTree>
    <p:extLst>
      <p:ext uri="{BB962C8B-B14F-4D97-AF65-F5344CB8AC3E}">
        <p14:creationId xmlns:p14="http://schemas.microsoft.com/office/powerpoint/2010/main" val="3529669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
        <p:nvSpPr>
          <p:cNvPr id="4" name="Slide Number Placeholder 3"/>
          <p:cNvSpPr>
            <a:spLocks noGrp="1"/>
          </p:cNvSpPr>
          <p:nvPr>
            <p:ph type="sldNum" sz="quarter" idx="10"/>
          </p:nvPr>
        </p:nvSpPr>
        <p:spPr/>
        <p:txBody>
          <a:bodyPr/>
          <a:lstStyle/>
          <a:p>
            <a:fld id="{36DFBD2D-0805-48FF-AB52-683E231FD28B}" type="slidenum">
              <a:rPr lang="en-US" smtClean="0"/>
              <a:t>5</a:t>
            </a:fld>
            <a:endParaRPr lang="en-US"/>
          </a:p>
        </p:txBody>
      </p:sp>
    </p:spTree>
    <p:extLst>
      <p:ext uri="{BB962C8B-B14F-4D97-AF65-F5344CB8AC3E}">
        <p14:creationId xmlns:p14="http://schemas.microsoft.com/office/powerpoint/2010/main" val="3416268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
        <p:nvSpPr>
          <p:cNvPr id="4" name="Slide Number Placeholder 3"/>
          <p:cNvSpPr>
            <a:spLocks noGrp="1"/>
          </p:cNvSpPr>
          <p:nvPr>
            <p:ph type="sldNum" sz="quarter" idx="10"/>
          </p:nvPr>
        </p:nvSpPr>
        <p:spPr/>
        <p:txBody>
          <a:bodyPr/>
          <a:lstStyle/>
          <a:p>
            <a:fld id="{36DFBD2D-0805-48FF-AB52-683E231FD28B}" type="slidenum">
              <a:rPr lang="en-US" smtClean="0"/>
              <a:t>6</a:t>
            </a:fld>
            <a:endParaRPr lang="en-US"/>
          </a:p>
        </p:txBody>
      </p:sp>
    </p:spTree>
    <p:extLst>
      <p:ext uri="{BB962C8B-B14F-4D97-AF65-F5344CB8AC3E}">
        <p14:creationId xmlns:p14="http://schemas.microsoft.com/office/powerpoint/2010/main" val="12628975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
        <p:nvSpPr>
          <p:cNvPr id="4" name="Slide Number Placeholder 3"/>
          <p:cNvSpPr>
            <a:spLocks noGrp="1"/>
          </p:cNvSpPr>
          <p:nvPr>
            <p:ph type="sldNum" sz="quarter" idx="10"/>
          </p:nvPr>
        </p:nvSpPr>
        <p:spPr/>
        <p:txBody>
          <a:bodyPr/>
          <a:lstStyle/>
          <a:p>
            <a:fld id="{36DFBD2D-0805-48FF-AB52-683E231FD28B}" type="slidenum">
              <a:rPr lang="en-US" smtClean="0"/>
              <a:t>7</a:t>
            </a:fld>
            <a:endParaRPr lang="en-US"/>
          </a:p>
        </p:txBody>
      </p:sp>
    </p:spTree>
    <p:extLst>
      <p:ext uri="{BB962C8B-B14F-4D97-AF65-F5344CB8AC3E}">
        <p14:creationId xmlns:p14="http://schemas.microsoft.com/office/powerpoint/2010/main" val="35776349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
        <p:nvSpPr>
          <p:cNvPr id="4" name="Slide Number Placeholder 3"/>
          <p:cNvSpPr>
            <a:spLocks noGrp="1"/>
          </p:cNvSpPr>
          <p:nvPr>
            <p:ph type="sldNum" sz="quarter" idx="10"/>
          </p:nvPr>
        </p:nvSpPr>
        <p:spPr/>
        <p:txBody>
          <a:bodyPr/>
          <a:lstStyle/>
          <a:p>
            <a:fld id="{36DFBD2D-0805-48FF-AB52-683E231FD28B}" type="slidenum">
              <a:rPr lang="en-US" smtClean="0"/>
              <a:t>8</a:t>
            </a:fld>
            <a:endParaRPr lang="en-US"/>
          </a:p>
        </p:txBody>
      </p:sp>
    </p:spTree>
    <p:extLst>
      <p:ext uri="{BB962C8B-B14F-4D97-AF65-F5344CB8AC3E}">
        <p14:creationId xmlns:p14="http://schemas.microsoft.com/office/powerpoint/2010/main" val="985503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
        <p:nvSpPr>
          <p:cNvPr id="4" name="Slide Number Placeholder 3"/>
          <p:cNvSpPr>
            <a:spLocks noGrp="1"/>
          </p:cNvSpPr>
          <p:nvPr>
            <p:ph type="sldNum" sz="quarter" idx="10"/>
          </p:nvPr>
        </p:nvSpPr>
        <p:spPr/>
        <p:txBody>
          <a:bodyPr/>
          <a:lstStyle/>
          <a:p>
            <a:fld id="{A0FC7D1B-6069-47AA-A5EF-A3A9C19C737E}" type="slidenum">
              <a:rPr lang="en-US" smtClean="0"/>
              <a:t>9</a:t>
            </a:fld>
            <a:endParaRPr lang="en-US" dirty="0"/>
          </a:p>
        </p:txBody>
      </p:sp>
    </p:spTree>
    <p:extLst>
      <p:ext uri="{BB962C8B-B14F-4D97-AF65-F5344CB8AC3E}">
        <p14:creationId xmlns:p14="http://schemas.microsoft.com/office/powerpoint/2010/main" val="8543965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ALLY</a:t>
            </a:r>
          </a:p>
        </p:txBody>
      </p:sp>
      <p:sp>
        <p:nvSpPr>
          <p:cNvPr id="4" name="Slide Number Placeholder 3"/>
          <p:cNvSpPr>
            <a:spLocks noGrp="1"/>
          </p:cNvSpPr>
          <p:nvPr>
            <p:ph type="sldNum" sz="quarter" idx="10"/>
          </p:nvPr>
        </p:nvSpPr>
        <p:spPr/>
        <p:txBody>
          <a:bodyPr/>
          <a:lstStyle/>
          <a:p>
            <a:fld id="{36DFBD2D-0805-48FF-AB52-683E231FD28B}" type="slidenum">
              <a:rPr lang="en-US" smtClean="0"/>
              <a:t>10</a:t>
            </a:fld>
            <a:endParaRPr lang="en-US"/>
          </a:p>
        </p:txBody>
      </p:sp>
    </p:spTree>
    <p:extLst>
      <p:ext uri="{BB962C8B-B14F-4D97-AF65-F5344CB8AC3E}">
        <p14:creationId xmlns:p14="http://schemas.microsoft.com/office/powerpoint/2010/main" val="877584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ALLY</a:t>
            </a:r>
          </a:p>
        </p:txBody>
      </p:sp>
      <p:sp>
        <p:nvSpPr>
          <p:cNvPr id="32771" name="Rectangle 3"/>
          <p:cNvSpPr>
            <a:spLocks noGrp="1" noRot="1" noChangeAspect="1" noChangeArrowheads="1" noTextEdit="1"/>
          </p:cNvSpPr>
          <p:nvPr>
            <p:ph type="sldImg"/>
          </p:nvPr>
        </p:nvSpPr>
        <p:spPr>
          <a:xfrm>
            <a:off x="1143000" y="685800"/>
            <a:ext cx="4572000" cy="3429000"/>
          </a:xfrm>
          <a:ln cap="flat"/>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
        <p:nvSpPr>
          <p:cNvPr id="32771" name="Rectangle 3"/>
          <p:cNvSpPr>
            <a:spLocks noGrp="1" noRot="1" noChangeAspect="1" noChangeArrowheads="1" noTextEdit="1"/>
          </p:cNvSpPr>
          <p:nvPr>
            <p:ph type="sldImg"/>
          </p:nvPr>
        </p:nvSpPr>
        <p:spPr>
          <a:xfrm>
            <a:off x="1143000" y="685800"/>
            <a:ext cx="4572000" cy="3429000"/>
          </a:xfrm>
          <a:ln cap="flat"/>
        </p:spPr>
      </p:sp>
    </p:spTree>
    <p:extLst>
      <p:ext uri="{BB962C8B-B14F-4D97-AF65-F5344CB8AC3E}">
        <p14:creationId xmlns:p14="http://schemas.microsoft.com/office/powerpoint/2010/main" val="18664030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
        <p:nvSpPr>
          <p:cNvPr id="32771" name="Rectangle 3"/>
          <p:cNvSpPr>
            <a:spLocks noGrp="1" noRot="1" noChangeAspect="1" noChangeArrowheads="1" noTextEdit="1"/>
          </p:cNvSpPr>
          <p:nvPr>
            <p:ph type="sldImg"/>
          </p:nvPr>
        </p:nvSpPr>
        <p:spPr>
          <a:xfrm>
            <a:off x="1143000" y="685800"/>
            <a:ext cx="4572000" cy="3429000"/>
          </a:xfrm>
          <a:ln cap="flat"/>
        </p:spPr>
      </p:sp>
    </p:spTree>
    <p:extLst>
      <p:ext uri="{BB962C8B-B14F-4D97-AF65-F5344CB8AC3E}">
        <p14:creationId xmlns:p14="http://schemas.microsoft.com/office/powerpoint/2010/main" val="1195335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
        <p:nvSpPr>
          <p:cNvPr id="32771" name="Rectangle 3"/>
          <p:cNvSpPr>
            <a:spLocks noGrp="1" noRot="1" noChangeAspect="1" noChangeArrowheads="1" noTextEdit="1"/>
          </p:cNvSpPr>
          <p:nvPr>
            <p:ph type="sldImg"/>
          </p:nvPr>
        </p:nvSpPr>
        <p:spPr>
          <a:xfrm>
            <a:off x="1143000" y="685800"/>
            <a:ext cx="4572000" cy="3429000"/>
          </a:xfrm>
          <a:ln cap="flat"/>
        </p:spPr>
      </p:sp>
    </p:spTree>
    <p:extLst>
      <p:ext uri="{BB962C8B-B14F-4D97-AF65-F5344CB8AC3E}">
        <p14:creationId xmlns:p14="http://schemas.microsoft.com/office/powerpoint/2010/main" val="27270849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
        <p:nvSpPr>
          <p:cNvPr id="4" name="Slide Number Placeholder 3"/>
          <p:cNvSpPr>
            <a:spLocks noGrp="1"/>
          </p:cNvSpPr>
          <p:nvPr>
            <p:ph type="sldNum" sz="quarter" idx="10"/>
          </p:nvPr>
        </p:nvSpPr>
        <p:spPr/>
        <p:txBody>
          <a:bodyPr/>
          <a:lstStyle/>
          <a:p>
            <a:fld id="{36DFBD2D-0805-48FF-AB52-683E231FD28B}" type="slidenum">
              <a:rPr lang="en-US" smtClean="0"/>
              <a:t>15</a:t>
            </a:fld>
            <a:endParaRPr lang="en-US"/>
          </a:p>
        </p:txBody>
      </p:sp>
    </p:spTree>
    <p:extLst>
      <p:ext uri="{BB962C8B-B14F-4D97-AF65-F5344CB8AC3E}">
        <p14:creationId xmlns:p14="http://schemas.microsoft.com/office/powerpoint/2010/main" val="27507957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
        <p:nvSpPr>
          <p:cNvPr id="4" name="Slide Number Placeholder 3"/>
          <p:cNvSpPr>
            <a:spLocks noGrp="1"/>
          </p:cNvSpPr>
          <p:nvPr>
            <p:ph type="sldNum" sz="quarter" idx="10"/>
          </p:nvPr>
        </p:nvSpPr>
        <p:spPr/>
        <p:txBody>
          <a:bodyPr/>
          <a:lstStyle/>
          <a:p>
            <a:fld id="{36DFBD2D-0805-48FF-AB52-683E231FD28B}" type="slidenum">
              <a:rPr lang="en-US" smtClean="0"/>
              <a:t>16</a:t>
            </a:fld>
            <a:endParaRPr lang="en-US"/>
          </a:p>
        </p:txBody>
      </p:sp>
    </p:spTree>
    <p:extLst>
      <p:ext uri="{BB962C8B-B14F-4D97-AF65-F5344CB8AC3E}">
        <p14:creationId xmlns:p14="http://schemas.microsoft.com/office/powerpoint/2010/main" val="5662325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a:p>
            <a:endParaRPr lang="en-US" dirty="0"/>
          </a:p>
        </p:txBody>
      </p:sp>
      <p:sp>
        <p:nvSpPr>
          <p:cNvPr id="4" name="Slide Number Placeholder 3"/>
          <p:cNvSpPr>
            <a:spLocks noGrp="1"/>
          </p:cNvSpPr>
          <p:nvPr>
            <p:ph type="sldNum" sz="quarter" idx="5"/>
          </p:nvPr>
        </p:nvSpPr>
        <p:spPr/>
        <p:txBody>
          <a:bodyPr/>
          <a:lstStyle/>
          <a:p>
            <a:fld id="{36DFBD2D-0805-48FF-AB52-683E231FD28B}" type="slidenum">
              <a:rPr lang="en-US" smtClean="0"/>
              <a:t>17</a:t>
            </a:fld>
            <a:endParaRPr lang="en-US"/>
          </a:p>
        </p:txBody>
      </p:sp>
    </p:spTree>
    <p:extLst>
      <p:ext uri="{BB962C8B-B14F-4D97-AF65-F5344CB8AC3E}">
        <p14:creationId xmlns:p14="http://schemas.microsoft.com/office/powerpoint/2010/main" val="39701776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a:p>
            <a:endParaRPr lang="en-US" dirty="0"/>
          </a:p>
        </p:txBody>
      </p:sp>
      <p:sp>
        <p:nvSpPr>
          <p:cNvPr id="4" name="Slide Number Placeholder 3"/>
          <p:cNvSpPr>
            <a:spLocks noGrp="1"/>
          </p:cNvSpPr>
          <p:nvPr>
            <p:ph type="sldNum" sz="quarter" idx="5"/>
          </p:nvPr>
        </p:nvSpPr>
        <p:spPr/>
        <p:txBody>
          <a:bodyPr/>
          <a:lstStyle/>
          <a:p>
            <a:fld id="{36DFBD2D-0805-48FF-AB52-683E231FD28B}" type="slidenum">
              <a:rPr lang="en-US" smtClean="0"/>
              <a:t>18</a:t>
            </a:fld>
            <a:endParaRPr lang="en-US"/>
          </a:p>
        </p:txBody>
      </p:sp>
    </p:spTree>
    <p:extLst>
      <p:ext uri="{BB962C8B-B14F-4D97-AF65-F5344CB8AC3E}">
        <p14:creationId xmlns:p14="http://schemas.microsoft.com/office/powerpoint/2010/main" val="37912132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a:p>
            <a:endParaRPr lang="en-US" dirty="0"/>
          </a:p>
        </p:txBody>
      </p:sp>
      <p:sp>
        <p:nvSpPr>
          <p:cNvPr id="4" name="Slide Number Placeholder 3"/>
          <p:cNvSpPr>
            <a:spLocks noGrp="1"/>
          </p:cNvSpPr>
          <p:nvPr>
            <p:ph type="sldNum" sz="quarter" idx="5"/>
          </p:nvPr>
        </p:nvSpPr>
        <p:spPr/>
        <p:txBody>
          <a:bodyPr/>
          <a:lstStyle/>
          <a:p>
            <a:fld id="{36DFBD2D-0805-48FF-AB52-683E231FD28B}" type="slidenum">
              <a:rPr lang="en-US" smtClean="0"/>
              <a:t>19</a:t>
            </a:fld>
            <a:endParaRPr lang="en-US"/>
          </a:p>
        </p:txBody>
      </p:sp>
    </p:spTree>
    <p:extLst>
      <p:ext uri="{BB962C8B-B14F-4D97-AF65-F5344CB8AC3E}">
        <p14:creationId xmlns:p14="http://schemas.microsoft.com/office/powerpoint/2010/main" val="23571878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3"/>
        <p:cNvGrpSpPr/>
        <p:nvPr/>
      </p:nvGrpSpPr>
      <p:grpSpPr>
        <a:xfrm>
          <a:off x="0" y="0"/>
          <a:ext cx="0" cy="0"/>
          <a:chOff x="0" y="0"/>
          <a:chExt cx="0" cy="0"/>
        </a:xfrm>
      </p:grpSpPr>
      <p:sp>
        <p:nvSpPr>
          <p:cNvPr id="2174" name="Google Shape;2174;g3b8d625f05a_0_6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75" name="Google Shape;2175;g3b8d625f05a_0_6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ts val="1100"/>
              <a:buFontTx/>
              <a:buNone/>
              <a:tabLst/>
              <a:defRPr/>
            </a:pPr>
            <a:r>
              <a:rPr lang="en-US" dirty="0"/>
              <a:t>MARK</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Hello everyone. My name is **** and along with my co-resident ****, we are excited to present our Quality Improvement project, which focused on addressing vaccination hesitancy and increasing adult Tdap uptake right here at our CHC New London site. </a:t>
            </a: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9"/>
        <p:cNvGrpSpPr/>
        <p:nvPr/>
      </p:nvGrpSpPr>
      <p:grpSpPr>
        <a:xfrm>
          <a:off x="0" y="0"/>
          <a:ext cx="0" cy="0"/>
          <a:chOff x="0" y="0"/>
          <a:chExt cx="0" cy="0"/>
        </a:xfrm>
      </p:grpSpPr>
      <p:sp>
        <p:nvSpPr>
          <p:cNvPr id="2200" name="Google Shape;2200;g3b8d625f05a_0_457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01" name="Google Shape;2201;g3b8d625f05a_0_457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a:pPr>
            <a:r>
              <a:rPr lang="en-US" sz="1100" dirty="0"/>
              <a:t>MARK</a:t>
            </a:r>
          </a:p>
          <a:p>
            <a:pPr marL="0" lvl="0" indent="0" algn="l" rtl="0">
              <a:lnSpc>
                <a:spcPct val="115000"/>
              </a:lnSpc>
              <a:spcBef>
                <a:spcPts val="0"/>
              </a:spcBef>
              <a:spcAft>
                <a:spcPts val="0"/>
              </a:spcAft>
              <a:buClr>
                <a:schemeClr val="dk1"/>
              </a:buClr>
              <a:buSzPts val="1100"/>
              <a:buFont typeface="Arial"/>
              <a:buNone/>
            </a:pPr>
            <a:endParaRPr lang="en-US" sz="1100" dirty="0">
              <a:solidFill>
                <a:srgbClr val="1F1F1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1100" dirty="0">
                <a:solidFill>
                  <a:srgbClr val="1F1F1F"/>
                </a:solidFill>
                <a:latin typeface="Arial"/>
                <a:ea typeface="Arial"/>
                <a:cs typeface="Arial"/>
                <a:sym typeface="Arial"/>
              </a:rPr>
              <a:t>Now, let’s look at our Global Aim. Our primary performance goal is to achieve a </a:t>
            </a:r>
            <a:r>
              <a:rPr lang="en-US" sz="1100" b="1" dirty="0">
                <a:solidFill>
                  <a:srgbClr val="1F1F1F"/>
                </a:solidFill>
                <a:latin typeface="Arial"/>
                <a:ea typeface="Arial"/>
                <a:cs typeface="Arial"/>
                <a:sym typeface="Arial"/>
              </a:rPr>
              <a:t>20% increase</a:t>
            </a:r>
            <a:r>
              <a:rPr lang="en-US" sz="1100" dirty="0">
                <a:solidFill>
                  <a:srgbClr val="1F1F1F"/>
                </a:solidFill>
                <a:latin typeface="Arial"/>
                <a:ea typeface="Arial"/>
                <a:cs typeface="Arial"/>
                <a:sym typeface="Arial"/>
              </a:rPr>
              <a:t> in Tdap booster administration for the 18 to 65 age group within this 6-month project period at CHC New London.</a:t>
            </a:r>
            <a:endParaRPr sz="1100" dirty="0">
              <a:solidFill>
                <a:srgbClr val="1F1F1F"/>
              </a:solidFill>
              <a:latin typeface="Arial"/>
              <a:ea typeface="Arial"/>
              <a:cs typeface="Arial"/>
              <a:sym typeface="Arial"/>
            </a:endParaRPr>
          </a:p>
          <a:p>
            <a:pPr marL="0" lvl="0" indent="0" algn="l" rtl="0">
              <a:lnSpc>
                <a:spcPct val="115000"/>
              </a:lnSpc>
              <a:spcBef>
                <a:spcPts val="800"/>
              </a:spcBef>
              <a:spcAft>
                <a:spcPts val="0"/>
              </a:spcAft>
              <a:buClr>
                <a:schemeClr val="dk1"/>
              </a:buClr>
              <a:buSzPts val="1100"/>
              <a:buFont typeface="Arial"/>
              <a:buNone/>
            </a:pPr>
            <a:r>
              <a:rPr lang="en-US" sz="1100" dirty="0">
                <a:solidFill>
                  <a:srgbClr val="1F1F1F"/>
                </a:solidFill>
                <a:latin typeface="Arial"/>
                <a:ea typeface="Arial"/>
                <a:cs typeface="Arial"/>
                <a:sym typeface="Arial"/>
              </a:rPr>
              <a:t>But beyond the numbers, we are also focused on the quality of the clinical encounter. </a:t>
            </a:r>
            <a:endParaRPr sz="1100" dirty="0">
              <a:solidFill>
                <a:srgbClr val="1F1F1F"/>
              </a:solidFill>
              <a:latin typeface="Arial"/>
              <a:ea typeface="Arial"/>
              <a:cs typeface="Arial"/>
              <a:sym typeface="Arial"/>
            </a:endParaRPr>
          </a:p>
          <a:p>
            <a:pPr marL="0" lvl="0" indent="0" algn="l" rtl="0">
              <a:lnSpc>
                <a:spcPct val="115000"/>
              </a:lnSpc>
              <a:spcBef>
                <a:spcPts val="800"/>
              </a:spcBef>
              <a:spcAft>
                <a:spcPts val="0"/>
              </a:spcAft>
              <a:buClr>
                <a:schemeClr val="dk1"/>
              </a:buClr>
              <a:buSzPts val="1100"/>
              <a:buFont typeface="Arial"/>
              <a:buNone/>
            </a:pPr>
            <a:r>
              <a:rPr lang="en-US" sz="1100" dirty="0">
                <a:solidFill>
                  <a:srgbClr val="1F1F1F"/>
                </a:solidFill>
                <a:latin typeface="Arial"/>
                <a:ea typeface="Arial"/>
                <a:cs typeface="Arial"/>
                <a:sym typeface="Arial"/>
              </a:rPr>
              <a:t>From the </a:t>
            </a:r>
            <a:r>
              <a:rPr lang="en-US" sz="1100" b="1" dirty="0">
                <a:solidFill>
                  <a:srgbClr val="1F1F1F"/>
                </a:solidFill>
                <a:latin typeface="Arial"/>
                <a:ea typeface="Arial"/>
                <a:cs typeface="Arial"/>
                <a:sym typeface="Arial"/>
              </a:rPr>
              <a:t>Patient Experience</a:t>
            </a:r>
            <a:r>
              <a:rPr lang="en-US" sz="1100" dirty="0">
                <a:solidFill>
                  <a:srgbClr val="1F1F1F"/>
                </a:solidFill>
                <a:latin typeface="Arial"/>
                <a:ea typeface="Arial"/>
                <a:cs typeface="Arial"/>
                <a:sym typeface="Arial"/>
              </a:rPr>
              <a:t> perspective, we want patients to feel better prepared for their visit. By providing information early, we reduce the time they spend receiving basic education while on the exam table, making the encounter more efficient.</a:t>
            </a:r>
            <a:endParaRPr sz="1100" dirty="0">
              <a:solidFill>
                <a:srgbClr val="1F1F1F"/>
              </a:solidFill>
              <a:latin typeface="Arial"/>
              <a:ea typeface="Arial"/>
              <a:cs typeface="Arial"/>
              <a:sym typeface="Arial"/>
            </a:endParaRPr>
          </a:p>
          <a:p>
            <a:pPr marL="0" lvl="0" indent="0" algn="l" rtl="0">
              <a:lnSpc>
                <a:spcPct val="115000"/>
              </a:lnSpc>
              <a:spcBef>
                <a:spcPts val="800"/>
              </a:spcBef>
              <a:spcAft>
                <a:spcPts val="0"/>
              </a:spcAft>
              <a:buClr>
                <a:schemeClr val="dk1"/>
              </a:buClr>
              <a:buSzPts val="1100"/>
              <a:buFont typeface="Arial"/>
              <a:buNone/>
            </a:pPr>
            <a:r>
              <a:rPr lang="en-US" sz="1100" dirty="0">
                <a:solidFill>
                  <a:srgbClr val="1F1F1F"/>
                </a:solidFill>
                <a:latin typeface="Arial"/>
                <a:ea typeface="Arial"/>
                <a:cs typeface="Arial"/>
                <a:sym typeface="Arial"/>
              </a:rPr>
              <a:t>From the </a:t>
            </a:r>
            <a:r>
              <a:rPr lang="en-US" sz="1100" b="1" dirty="0">
                <a:solidFill>
                  <a:srgbClr val="1F1F1F"/>
                </a:solidFill>
                <a:latin typeface="Arial"/>
                <a:ea typeface="Arial"/>
                <a:cs typeface="Arial"/>
                <a:sym typeface="Arial"/>
              </a:rPr>
              <a:t>Provider Experience</a:t>
            </a:r>
            <a:r>
              <a:rPr lang="en-US" sz="1100" dirty="0">
                <a:solidFill>
                  <a:srgbClr val="1F1F1F"/>
                </a:solidFill>
                <a:latin typeface="Arial"/>
                <a:ea typeface="Arial"/>
                <a:cs typeface="Arial"/>
                <a:sym typeface="Arial"/>
              </a:rPr>
              <a:t> side, the goal is to ensure all eligible adults are identified and educated </a:t>
            </a:r>
            <a:r>
              <a:rPr lang="en-US" sz="1100" i="1" dirty="0">
                <a:solidFill>
                  <a:srgbClr val="1F1F1F"/>
                </a:solidFill>
                <a:latin typeface="Arial"/>
                <a:ea typeface="Arial"/>
                <a:cs typeface="Arial"/>
                <a:sym typeface="Arial"/>
              </a:rPr>
              <a:t>before</a:t>
            </a:r>
            <a:r>
              <a:rPr lang="en-US" sz="1100" dirty="0">
                <a:solidFill>
                  <a:srgbClr val="1F1F1F"/>
                </a:solidFill>
                <a:latin typeface="Arial"/>
                <a:ea typeface="Arial"/>
                <a:cs typeface="Arial"/>
                <a:sym typeface="Arial"/>
              </a:rPr>
              <a:t> the exam even starts. This directly aims to reduce the clinician’s counseling time during the visit. By handling the 'basics' beforehand, it allows us as providers to engage in more complex clinical discussions while still maintaining a high standard of preventive care".</a:t>
            </a:r>
            <a:endParaRPr sz="1100" dirty="0">
              <a:solidFill>
                <a:srgbClr val="1F1F1F"/>
              </a:solidFill>
              <a:latin typeface="Arial"/>
              <a:ea typeface="Arial"/>
              <a:cs typeface="Arial"/>
              <a:sym typeface="Arial"/>
            </a:endParaRPr>
          </a:p>
          <a:p>
            <a:pPr marL="0" lvl="0" indent="0" algn="l" rtl="0">
              <a:lnSpc>
                <a:spcPct val="90000"/>
              </a:lnSpc>
              <a:spcBef>
                <a:spcPts val="800"/>
              </a:spcBef>
              <a:spcAft>
                <a:spcPts val="0"/>
              </a:spcAft>
              <a:buClr>
                <a:schemeClr val="dk1"/>
              </a:buClr>
              <a:buSzPts val="1100"/>
              <a:buFont typeface="Arial"/>
              <a:buNone/>
            </a:pPr>
            <a:endParaRPr sz="1100" dirty="0">
              <a:latin typeface="Arial"/>
              <a:ea typeface="Arial"/>
              <a:cs typeface="Arial"/>
              <a:sym typeface="Arial"/>
            </a:endParaRPr>
          </a:p>
          <a:p>
            <a:pPr marL="0" lvl="0" indent="0" algn="l" rtl="0">
              <a:lnSpc>
                <a:spcPct val="90000"/>
              </a:lnSpc>
              <a:spcBef>
                <a:spcPts val="1200"/>
              </a:spcBef>
              <a:spcAft>
                <a:spcPts val="0"/>
              </a:spcAft>
              <a:buClr>
                <a:schemeClr val="dk1"/>
              </a:buClr>
              <a:buSzPts val="1100"/>
              <a:buFont typeface="Arial"/>
              <a:buNone/>
            </a:pPr>
            <a:endParaRPr sz="1100" dirty="0">
              <a:latin typeface="Arial"/>
              <a:ea typeface="Arial"/>
              <a:cs typeface="Arial"/>
              <a:sym typeface="Arial"/>
            </a:endParaRPr>
          </a:p>
          <a:p>
            <a:pPr marL="0" lvl="0" indent="0" algn="l" rtl="0">
              <a:lnSpc>
                <a:spcPct val="90000"/>
              </a:lnSpc>
              <a:spcBef>
                <a:spcPts val="1200"/>
              </a:spcBef>
              <a:spcAft>
                <a:spcPts val="0"/>
              </a:spcAft>
              <a:buClr>
                <a:schemeClr val="dk1"/>
              </a:buClr>
              <a:buSzPts val="1100"/>
              <a:buFont typeface="Arial"/>
              <a:buNone/>
            </a:pPr>
            <a:endParaRPr sz="1100" dirty="0">
              <a:latin typeface="Arial"/>
              <a:ea typeface="Arial"/>
              <a:cs typeface="Arial"/>
              <a:sym typeface="Arial"/>
            </a:endParaRPr>
          </a:p>
          <a:p>
            <a:pPr marL="0" lvl="0" indent="0" algn="l" rtl="0">
              <a:lnSpc>
                <a:spcPct val="90000"/>
              </a:lnSpc>
              <a:spcBef>
                <a:spcPts val="1200"/>
              </a:spcBef>
              <a:spcAft>
                <a:spcPts val="0"/>
              </a:spcAft>
              <a:buClr>
                <a:schemeClr val="dk1"/>
              </a:buClr>
              <a:buSzPts val="1100"/>
              <a:buFont typeface="Arial"/>
              <a:buNone/>
            </a:pPr>
            <a:r>
              <a:rPr lang="en-US" sz="1100" dirty="0">
                <a:latin typeface="Arial"/>
                <a:ea typeface="Arial"/>
                <a:cs typeface="Arial"/>
                <a:sym typeface="Arial"/>
              </a:rPr>
              <a:t>T</a:t>
            </a:r>
            <a:r>
              <a:rPr lang="en-US" sz="900" b="1" dirty="0">
                <a:solidFill>
                  <a:srgbClr val="737373"/>
                </a:solidFill>
                <a:latin typeface="Roboto"/>
                <a:ea typeface="Roboto"/>
                <a:cs typeface="Roboto"/>
                <a:sym typeface="Roboto"/>
              </a:rPr>
              <a:t>eam Specific Goal</a:t>
            </a:r>
            <a:r>
              <a:rPr lang="en-US" sz="900" dirty="0">
                <a:solidFill>
                  <a:srgbClr val="737373"/>
                </a:solidFill>
                <a:latin typeface="Roboto"/>
                <a:ea typeface="Roboto"/>
                <a:cs typeface="Roboto"/>
                <a:sym typeface="Roboto"/>
              </a:rPr>
              <a:t>:</a:t>
            </a:r>
            <a:endParaRPr sz="900" dirty="0">
              <a:solidFill>
                <a:srgbClr val="737373"/>
              </a:solidFill>
              <a:latin typeface="Roboto"/>
              <a:ea typeface="Roboto"/>
              <a:cs typeface="Roboto"/>
              <a:sym typeface="Roboto"/>
            </a:endParaRPr>
          </a:p>
          <a:p>
            <a:pPr marL="457200" lvl="0" indent="-285750" algn="l" rtl="0">
              <a:lnSpc>
                <a:spcPct val="90000"/>
              </a:lnSpc>
              <a:spcBef>
                <a:spcPts val="1200"/>
              </a:spcBef>
              <a:spcAft>
                <a:spcPts val="0"/>
              </a:spcAft>
              <a:buClr>
                <a:srgbClr val="4285F4"/>
              </a:buClr>
              <a:buSzPts val="900"/>
              <a:buFont typeface="Roboto"/>
              <a:buChar char="●"/>
            </a:pPr>
            <a:r>
              <a:rPr lang="en-US" sz="900" dirty="0">
                <a:solidFill>
                  <a:srgbClr val="737373"/>
                </a:solidFill>
                <a:latin typeface="Roboto"/>
                <a:ea typeface="Roboto"/>
                <a:cs typeface="Roboto"/>
                <a:sym typeface="Roboto"/>
              </a:rPr>
              <a:t>Increase the acceptance rate of targeted vaccines by 15 percentage points in the cohort that received the proactive educational handout compared to the control cohort (6 months before the project launch).</a:t>
            </a:r>
            <a:endParaRPr sz="900" dirty="0">
              <a:solidFill>
                <a:srgbClr val="737373"/>
              </a:solidFill>
              <a:latin typeface="Roboto"/>
              <a:ea typeface="Roboto"/>
              <a:cs typeface="Roboto"/>
              <a:sym typeface="Roboto"/>
            </a:endParaRPr>
          </a:p>
          <a:p>
            <a:pPr marL="457200" lvl="0" indent="-285750" algn="l" rtl="0">
              <a:lnSpc>
                <a:spcPct val="90000"/>
              </a:lnSpc>
              <a:spcBef>
                <a:spcPts val="0"/>
              </a:spcBef>
              <a:spcAft>
                <a:spcPts val="0"/>
              </a:spcAft>
              <a:buClr>
                <a:srgbClr val="4285F4"/>
              </a:buClr>
              <a:buSzPts val="900"/>
              <a:buFont typeface="Roboto"/>
              <a:buChar char="●"/>
            </a:pPr>
            <a:r>
              <a:rPr lang="en-US" sz="900" dirty="0">
                <a:solidFill>
                  <a:srgbClr val="737373"/>
                </a:solidFill>
                <a:latin typeface="Roboto"/>
                <a:ea typeface="Roboto"/>
                <a:cs typeface="Roboto"/>
                <a:sym typeface="Roboto"/>
              </a:rPr>
              <a:t>Decrease the explicit refusal rate for targeted services by 10 percentage points in the intervention cohort compared to the control cohort (6 months before the project launch).</a:t>
            </a:r>
            <a:endParaRPr sz="900" dirty="0">
              <a:solidFill>
                <a:srgbClr val="737373"/>
              </a:solidFill>
              <a:latin typeface="Roboto"/>
              <a:ea typeface="Roboto"/>
              <a:cs typeface="Roboto"/>
              <a:sym typeface="Roboto"/>
            </a:endParaRPr>
          </a:p>
          <a:p>
            <a:pPr marL="0" lvl="0" indent="0" algn="l" rtl="0">
              <a:lnSpc>
                <a:spcPct val="90000"/>
              </a:lnSpc>
              <a:spcBef>
                <a:spcPts val="1200"/>
              </a:spcBef>
              <a:spcAft>
                <a:spcPts val="0"/>
              </a:spcAft>
              <a:buClr>
                <a:schemeClr val="dk1"/>
              </a:buClr>
              <a:buSzPts val="1100"/>
              <a:buFont typeface="Arial"/>
              <a:buNone/>
            </a:pPr>
            <a:r>
              <a:rPr lang="en-US" sz="900" b="1" dirty="0">
                <a:solidFill>
                  <a:srgbClr val="737373"/>
                </a:solidFill>
                <a:latin typeface="Roboto"/>
                <a:ea typeface="Roboto"/>
                <a:cs typeface="Roboto"/>
                <a:sym typeface="Roboto"/>
              </a:rPr>
              <a:t>Patient Experience</a:t>
            </a:r>
            <a:r>
              <a:rPr lang="en-US" sz="900" dirty="0">
                <a:solidFill>
                  <a:srgbClr val="737373"/>
                </a:solidFill>
                <a:latin typeface="Roboto"/>
                <a:ea typeface="Roboto"/>
                <a:cs typeface="Roboto"/>
                <a:sym typeface="Roboto"/>
              </a:rPr>
              <a:t>: </a:t>
            </a:r>
            <a:endParaRPr sz="900" dirty="0">
              <a:solidFill>
                <a:srgbClr val="737373"/>
              </a:solidFill>
              <a:latin typeface="Roboto"/>
              <a:ea typeface="Roboto"/>
              <a:cs typeface="Roboto"/>
              <a:sym typeface="Roboto"/>
            </a:endParaRPr>
          </a:p>
          <a:p>
            <a:pPr marL="457200" lvl="0" indent="-285750" algn="l" rtl="0">
              <a:lnSpc>
                <a:spcPct val="90000"/>
              </a:lnSpc>
              <a:spcBef>
                <a:spcPts val="1200"/>
              </a:spcBef>
              <a:spcAft>
                <a:spcPts val="0"/>
              </a:spcAft>
              <a:buClr>
                <a:srgbClr val="4285F4"/>
              </a:buClr>
              <a:buSzPts val="900"/>
              <a:buFont typeface="Roboto"/>
              <a:buChar char="●"/>
            </a:pPr>
            <a:r>
              <a:rPr lang="en-US" sz="900" dirty="0">
                <a:solidFill>
                  <a:srgbClr val="737373"/>
                </a:solidFill>
                <a:latin typeface="Roboto"/>
                <a:ea typeface="Roboto"/>
                <a:cs typeface="Roboto"/>
                <a:sym typeface="Roboto"/>
              </a:rPr>
              <a:t>Patient is feeling more prepared to a more efficient clinical encounter, reducing the time the provider/RN spends on basic education. </a:t>
            </a:r>
            <a:endParaRPr sz="800" b="1" dirty="0">
              <a:solidFill>
                <a:srgbClr val="737373"/>
              </a:solidFill>
              <a:latin typeface="Roboto"/>
              <a:ea typeface="Roboto"/>
              <a:cs typeface="Roboto"/>
              <a:sym typeface="Roboto"/>
            </a:endParaRPr>
          </a:p>
          <a:p>
            <a:pPr marL="0" lvl="0" indent="0" algn="l" rtl="0">
              <a:lnSpc>
                <a:spcPct val="90000"/>
              </a:lnSpc>
              <a:spcBef>
                <a:spcPts val="1200"/>
              </a:spcBef>
              <a:spcAft>
                <a:spcPts val="0"/>
              </a:spcAft>
              <a:buClr>
                <a:schemeClr val="dk1"/>
              </a:buClr>
              <a:buSzPts val="1100"/>
              <a:buFont typeface="Arial"/>
              <a:buNone/>
            </a:pPr>
            <a:endParaRPr sz="800" b="1" dirty="0">
              <a:solidFill>
                <a:srgbClr val="737373"/>
              </a:solidFill>
              <a:latin typeface="Roboto"/>
              <a:ea typeface="Roboto"/>
              <a:cs typeface="Roboto"/>
              <a:sym typeface="Roboto"/>
            </a:endParaRPr>
          </a:p>
          <a:p>
            <a:pPr marL="0" lvl="0" indent="0" algn="l" rtl="0">
              <a:lnSpc>
                <a:spcPct val="90000"/>
              </a:lnSpc>
              <a:spcBef>
                <a:spcPts val="1200"/>
              </a:spcBef>
              <a:spcAft>
                <a:spcPts val="0"/>
              </a:spcAft>
              <a:buClr>
                <a:schemeClr val="dk1"/>
              </a:buClr>
              <a:buSzPts val="1100"/>
              <a:buFont typeface="Arial"/>
              <a:buNone/>
            </a:pPr>
            <a:r>
              <a:rPr lang="en-US" sz="800" b="1" dirty="0">
                <a:solidFill>
                  <a:srgbClr val="737373"/>
                </a:solidFill>
                <a:latin typeface="Roboto"/>
                <a:ea typeface="Roboto"/>
                <a:cs typeface="Roboto"/>
                <a:sym typeface="Roboto"/>
              </a:rPr>
              <a:t>Current Process Steps (for Comparison)</a:t>
            </a:r>
            <a:endParaRPr sz="800" b="1" dirty="0">
              <a:solidFill>
                <a:srgbClr val="737373"/>
              </a:solidFill>
              <a:latin typeface="Roboto"/>
              <a:ea typeface="Roboto"/>
              <a:cs typeface="Roboto"/>
              <a:sym typeface="Roboto"/>
            </a:endParaRPr>
          </a:p>
          <a:p>
            <a:pPr marL="457200" lvl="0" indent="-279400" algn="l" rtl="0">
              <a:lnSpc>
                <a:spcPct val="90000"/>
              </a:lnSpc>
              <a:spcBef>
                <a:spcPts val="1200"/>
              </a:spcBef>
              <a:spcAft>
                <a:spcPts val="0"/>
              </a:spcAft>
              <a:buClr>
                <a:srgbClr val="4285F4"/>
              </a:buClr>
              <a:buSzPts val="800"/>
              <a:buFont typeface="Roboto"/>
              <a:buChar char="●"/>
            </a:pPr>
            <a:r>
              <a:rPr lang="en-US" sz="800" dirty="0">
                <a:solidFill>
                  <a:srgbClr val="737373"/>
                </a:solidFill>
                <a:latin typeface="Roboto"/>
                <a:ea typeface="Roboto"/>
                <a:cs typeface="Roboto"/>
                <a:sym typeface="Roboto"/>
              </a:rPr>
              <a:t>First Step: Patient arrives for the current visit.</a:t>
            </a:r>
            <a:endParaRPr sz="800" dirty="0">
              <a:solidFill>
                <a:srgbClr val="737373"/>
              </a:solidFill>
              <a:latin typeface="Roboto"/>
              <a:ea typeface="Roboto"/>
              <a:cs typeface="Roboto"/>
              <a:sym typeface="Roboto"/>
            </a:endParaRPr>
          </a:p>
          <a:p>
            <a:pPr marL="457200" lvl="0" indent="-279400" algn="l" rtl="0">
              <a:lnSpc>
                <a:spcPct val="90000"/>
              </a:lnSpc>
              <a:spcBef>
                <a:spcPts val="0"/>
              </a:spcBef>
              <a:spcAft>
                <a:spcPts val="0"/>
              </a:spcAft>
              <a:buClr>
                <a:srgbClr val="4285F4"/>
              </a:buClr>
              <a:buSzPts val="800"/>
              <a:buFont typeface="Roboto"/>
              <a:buChar char="●"/>
            </a:pPr>
            <a:r>
              <a:rPr lang="en-US" sz="800" dirty="0">
                <a:solidFill>
                  <a:srgbClr val="737373"/>
                </a:solidFill>
                <a:latin typeface="Roboto"/>
                <a:ea typeface="Roboto"/>
                <a:cs typeface="Roboto"/>
                <a:sym typeface="Roboto"/>
              </a:rPr>
              <a:t>Last Step: Provider/RN/MA discusses preventive service at the beginning or the end of the appointment. Patient accepts or refuses. </a:t>
            </a:r>
            <a:endParaRPr sz="800" dirty="0">
              <a:solidFill>
                <a:srgbClr val="737373"/>
              </a:solidFill>
              <a:latin typeface="Roboto"/>
              <a:ea typeface="Roboto"/>
              <a:cs typeface="Roboto"/>
              <a:sym typeface="Roboto"/>
            </a:endParaRPr>
          </a:p>
          <a:p>
            <a:pPr marL="0" lvl="0" indent="0" algn="l" rtl="0">
              <a:lnSpc>
                <a:spcPct val="90000"/>
              </a:lnSpc>
              <a:spcBef>
                <a:spcPts val="1200"/>
              </a:spcBef>
              <a:spcAft>
                <a:spcPts val="0"/>
              </a:spcAft>
              <a:buClr>
                <a:schemeClr val="dk1"/>
              </a:buClr>
              <a:buSzPts val="1100"/>
              <a:buFont typeface="Arial"/>
              <a:buNone/>
            </a:pPr>
            <a:r>
              <a:rPr lang="en-US" sz="800" b="1" dirty="0">
                <a:solidFill>
                  <a:srgbClr val="737373"/>
                </a:solidFill>
                <a:latin typeface="Roboto"/>
                <a:ea typeface="Roboto"/>
                <a:cs typeface="Roboto"/>
                <a:sym typeface="Roboto"/>
              </a:rPr>
              <a:t>Revised Process Steps (Intervention)</a:t>
            </a:r>
            <a:endParaRPr sz="800" b="1" dirty="0">
              <a:solidFill>
                <a:srgbClr val="737373"/>
              </a:solidFill>
              <a:latin typeface="Roboto"/>
              <a:ea typeface="Roboto"/>
              <a:cs typeface="Roboto"/>
              <a:sym typeface="Roboto"/>
            </a:endParaRPr>
          </a:p>
          <a:p>
            <a:pPr marL="457200" lvl="0" indent="-279400" algn="l" rtl="0">
              <a:lnSpc>
                <a:spcPct val="90000"/>
              </a:lnSpc>
              <a:spcBef>
                <a:spcPts val="1200"/>
              </a:spcBef>
              <a:spcAft>
                <a:spcPts val="0"/>
              </a:spcAft>
              <a:buClr>
                <a:srgbClr val="4285F4"/>
              </a:buClr>
              <a:buSzPts val="800"/>
              <a:buFont typeface="Roboto"/>
              <a:buChar char="●"/>
            </a:pPr>
            <a:r>
              <a:rPr lang="en-US" sz="800" dirty="0">
                <a:solidFill>
                  <a:srgbClr val="737373"/>
                </a:solidFill>
                <a:latin typeface="Roboto"/>
                <a:ea typeface="Roboto"/>
                <a:cs typeface="Roboto"/>
                <a:sym typeface="Roboto"/>
              </a:rPr>
              <a:t>First Step: PSA/MA identifies patient is eligible for a target service at their next visit. </a:t>
            </a:r>
            <a:endParaRPr sz="800" dirty="0">
              <a:solidFill>
                <a:srgbClr val="737373"/>
              </a:solidFill>
              <a:latin typeface="Roboto"/>
              <a:ea typeface="Roboto"/>
              <a:cs typeface="Roboto"/>
              <a:sym typeface="Roboto"/>
            </a:endParaRPr>
          </a:p>
          <a:p>
            <a:pPr marL="457200" lvl="0" indent="-279400" algn="l" rtl="0">
              <a:lnSpc>
                <a:spcPct val="90000"/>
              </a:lnSpc>
              <a:spcBef>
                <a:spcPts val="0"/>
              </a:spcBef>
              <a:spcAft>
                <a:spcPts val="0"/>
              </a:spcAft>
              <a:buClr>
                <a:srgbClr val="4285F4"/>
              </a:buClr>
              <a:buSzPts val="800"/>
              <a:buFont typeface="Roboto"/>
              <a:buChar char="●"/>
            </a:pPr>
            <a:r>
              <a:rPr lang="en-US" sz="800" dirty="0">
                <a:solidFill>
                  <a:srgbClr val="737373"/>
                </a:solidFill>
                <a:latin typeface="Roboto"/>
                <a:ea typeface="Roboto"/>
                <a:cs typeface="Roboto"/>
                <a:sym typeface="Roboto"/>
              </a:rPr>
              <a:t>Next step: PSA/MA provides the low-literacy educational handout with a standardized, brief script. </a:t>
            </a:r>
            <a:endParaRPr sz="800" dirty="0">
              <a:solidFill>
                <a:srgbClr val="737373"/>
              </a:solidFill>
              <a:latin typeface="Roboto"/>
              <a:ea typeface="Roboto"/>
              <a:cs typeface="Roboto"/>
              <a:sym typeface="Roboto"/>
            </a:endParaRPr>
          </a:p>
          <a:p>
            <a:pPr marL="457200" lvl="0" indent="-279400" algn="l" rtl="0">
              <a:lnSpc>
                <a:spcPct val="90000"/>
              </a:lnSpc>
              <a:spcBef>
                <a:spcPts val="0"/>
              </a:spcBef>
              <a:spcAft>
                <a:spcPts val="0"/>
              </a:spcAft>
              <a:buClr>
                <a:srgbClr val="4285F4"/>
              </a:buClr>
              <a:buSzPts val="800"/>
              <a:buFont typeface="Roboto"/>
              <a:buChar char="●"/>
            </a:pPr>
            <a:r>
              <a:rPr lang="en-US" sz="800" dirty="0">
                <a:solidFill>
                  <a:srgbClr val="737373"/>
                </a:solidFill>
                <a:latin typeface="Roboto"/>
                <a:ea typeface="Roboto"/>
                <a:cs typeface="Roboto"/>
                <a:sym typeface="Roboto"/>
              </a:rPr>
              <a:t>Next step: Patient reviews information over the next weeks/months. </a:t>
            </a:r>
            <a:endParaRPr sz="800" dirty="0">
              <a:solidFill>
                <a:srgbClr val="737373"/>
              </a:solidFill>
              <a:latin typeface="Roboto"/>
              <a:ea typeface="Roboto"/>
              <a:cs typeface="Roboto"/>
              <a:sym typeface="Roboto"/>
            </a:endParaRPr>
          </a:p>
          <a:p>
            <a:pPr marL="457200" lvl="0" indent="-279400" algn="l" rtl="0">
              <a:lnSpc>
                <a:spcPct val="90000"/>
              </a:lnSpc>
              <a:spcBef>
                <a:spcPts val="0"/>
              </a:spcBef>
              <a:spcAft>
                <a:spcPts val="0"/>
              </a:spcAft>
              <a:buClr>
                <a:srgbClr val="4285F4"/>
              </a:buClr>
              <a:buSzPts val="800"/>
              <a:buFont typeface="Roboto"/>
              <a:buChar char="●"/>
            </a:pPr>
            <a:r>
              <a:rPr lang="en-US" sz="800" dirty="0">
                <a:solidFill>
                  <a:srgbClr val="737373"/>
                </a:solidFill>
                <a:latin typeface="Roboto"/>
                <a:ea typeface="Roboto"/>
                <a:cs typeface="Roboto"/>
                <a:sym typeface="Roboto"/>
              </a:rPr>
              <a:t>Last step: Patient arrives at the next appointment. The provider/RN conducts a discussion based on the patient’s pre-existing knowledge and prepared questions, leading to acceptance or refusal. </a:t>
            </a:r>
            <a:endParaRPr sz="800" dirty="0">
              <a:solidFill>
                <a:srgbClr val="737373"/>
              </a:solidFill>
              <a:latin typeface="Roboto"/>
              <a:ea typeface="Roboto"/>
              <a:cs typeface="Roboto"/>
              <a:sym typeface="Roboto"/>
            </a:endParaRPr>
          </a:p>
          <a:p>
            <a:pPr marL="0" lvl="0" indent="0" algn="l" rtl="0">
              <a:lnSpc>
                <a:spcPct val="90000"/>
              </a:lnSpc>
              <a:spcBef>
                <a:spcPts val="1200"/>
              </a:spcBef>
              <a:spcAft>
                <a:spcPts val="0"/>
              </a:spcAft>
              <a:buClr>
                <a:schemeClr val="dk1"/>
              </a:buClr>
              <a:buSzPts val="1100"/>
              <a:buFont typeface="Arial"/>
              <a:buNone/>
            </a:pPr>
            <a:r>
              <a:rPr lang="en-US" sz="800" b="1" dirty="0">
                <a:solidFill>
                  <a:srgbClr val="737373"/>
                </a:solidFill>
                <a:latin typeface="Roboto"/>
                <a:ea typeface="Roboto"/>
                <a:cs typeface="Roboto"/>
                <a:sym typeface="Roboto"/>
              </a:rPr>
              <a:t>Areas of Exclusion</a:t>
            </a:r>
            <a:r>
              <a:rPr lang="en-US" sz="800" dirty="0">
                <a:solidFill>
                  <a:srgbClr val="737373"/>
                </a:solidFill>
                <a:latin typeface="Roboto"/>
                <a:ea typeface="Roboto"/>
                <a:cs typeface="Roboto"/>
                <a:sym typeface="Roboto"/>
              </a:rPr>
              <a:t>: </a:t>
            </a:r>
            <a:endParaRPr sz="800" dirty="0">
              <a:solidFill>
                <a:srgbClr val="737373"/>
              </a:solidFill>
              <a:latin typeface="Roboto"/>
              <a:ea typeface="Roboto"/>
              <a:cs typeface="Roboto"/>
              <a:sym typeface="Roboto"/>
            </a:endParaRPr>
          </a:p>
          <a:p>
            <a:pPr marL="457200" lvl="0" indent="-279400" algn="l" rtl="0">
              <a:lnSpc>
                <a:spcPct val="90000"/>
              </a:lnSpc>
              <a:spcBef>
                <a:spcPts val="1200"/>
              </a:spcBef>
              <a:spcAft>
                <a:spcPts val="0"/>
              </a:spcAft>
              <a:buClr>
                <a:srgbClr val="4285F4"/>
              </a:buClr>
              <a:buSzPts val="800"/>
              <a:buFont typeface="Roboto"/>
              <a:buChar char="●"/>
            </a:pPr>
            <a:r>
              <a:rPr lang="en-US" sz="800" dirty="0">
                <a:solidFill>
                  <a:srgbClr val="737373"/>
                </a:solidFill>
                <a:latin typeface="Roboto"/>
                <a:ea typeface="Roboto"/>
                <a:cs typeface="Roboto"/>
                <a:sym typeface="Roboto"/>
              </a:rPr>
              <a:t>Detailed medical conversations regarding contraindications or complex risk assessments remain the sole responsibility of the clinical provider (MD, DO, NP, PA) and are not a function of the PSA/RN/MA intervention</a:t>
            </a:r>
            <a:endParaRPr sz="100" b="1" dirty="0">
              <a:solidFill>
                <a:srgbClr val="737373"/>
              </a:solidFill>
              <a:latin typeface="Roboto"/>
              <a:ea typeface="Roboto"/>
              <a:cs typeface="Roboto"/>
              <a:sym typeface="Roboto"/>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1"/>
        <p:cNvGrpSpPr/>
        <p:nvPr/>
      </p:nvGrpSpPr>
      <p:grpSpPr>
        <a:xfrm>
          <a:off x="0" y="0"/>
          <a:ext cx="0" cy="0"/>
          <a:chOff x="0" y="0"/>
          <a:chExt cx="0" cy="0"/>
        </a:xfrm>
      </p:grpSpPr>
      <p:sp>
        <p:nvSpPr>
          <p:cNvPr id="2212" name="Google Shape;2212;g395833f2e1d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3" name="Google Shape;2213;g395833f2e1d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a:pPr>
            <a:r>
              <a:rPr lang="en-US" sz="1100" dirty="0"/>
              <a:t>MARK</a:t>
            </a:r>
          </a:p>
          <a:p>
            <a:pPr marL="0" lvl="0" indent="0" algn="l" rtl="0">
              <a:lnSpc>
                <a:spcPct val="115000"/>
              </a:lnSpc>
              <a:spcBef>
                <a:spcPts val="0"/>
              </a:spcBef>
              <a:spcAft>
                <a:spcPts val="0"/>
              </a:spcAft>
              <a:buClr>
                <a:schemeClr val="dk1"/>
              </a:buClr>
              <a:buSzPts val="1100"/>
              <a:buFont typeface="Arial"/>
              <a:buNone/>
            </a:pPr>
            <a:endParaRPr lang="en-US" sz="1100" dirty="0">
              <a:solidFill>
                <a:srgbClr val="1F1F1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1100" dirty="0">
                <a:solidFill>
                  <a:srgbClr val="1F1F1F"/>
                </a:solidFill>
                <a:latin typeface="Arial"/>
                <a:ea typeface="Arial"/>
                <a:cs typeface="Arial"/>
                <a:sym typeface="Arial"/>
              </a:rPr>
              <a:t>Moving to our stakeholders, we recognized that the success of this workflow depends on the 'buy-in' of the entire team. We categorized our team into three key groups and developed specific strategies to move them toward our desired outcomes.</a:t>
            </a:r>
            <a:endParaRPr sz="1100" dirty="0">
              <a:solidFill>
                <a:srgbClr val="1F1F1F"/>
              </a:solidFill>
              <a:latin typeface="Arial"/>
              <a:ea typeface="Arial"/>
              <a:cs typeface="Arial"/>
              <a:sym typeface="Arial"/>
            </a:endParaRPr>
          </a:p>
          <a:p>
            <a:pPr marL="457200" lvl="0" indent="-298450" algn="l" rtl="0">
              <a:lnSpc>
                <a:spcPct val="115000"/>
              </a:lnSpc>
              <a:spcBef>
                <a:spcPts val="800"/>
              </a:spcBef>
              <a:spcAft>
                <a:spcPts val="0"/>
              </a:spcAft>
              <a:buClr>
                <a:srgbClr val="1F1F1F"/>
              </a:buClr>
              <a:buSzPts val="1100"/>
              <a:buChar char="●"/>
            </a:pPr>
            <a:r>
              <a:rPr lang="en-US" sz="1100" b="1" dirty="0">
                <a:solidFill>
                  <a:srgbClr val="1F1F1F"/>
                </a:solidFill>
                <a:latin typeface="Arial"/>
                <a:ea typeface="Arial"/>
                <a:cs typeface="Arial"/>
                <a:sym typeface="Arial"/>
              </a:rPr>
              <a:t>For our Medical Assistants:</a:t>
            </a:r>
            <a:r>
              <a:rPr lang="en-US" sz="1100" dirty="0">
                <a:solidFill>
                  <a:srgbClr val="1F1F1F"/>
                </a:solidFill>
                <a:latin typeface="Arial"/>
                <a:ea typeface="Arial"/>
                <a:cs typeface="Arial"/>
                <a:sym typeface="Arial"/>
              </a:rPr>
              <a:t> They currently hold a neutral stance. Their primary concern is, understandably, 'Will this make me fall behind schedule?'. To address this, we have asked our Senior MA to demonstrate how the screening and handout process takes less than 20 seconds. The 'win' here is the immediate positive feedback—receiving a 'thank you' from a patient who feels cared for.</a:t>
            </a:r>
            <a:endParaRPr sz="1100" dirty="0">
              <a:solidFill>
                <a:srgbClr val="1F1F1F"/>
              </a:solidFill>
              <a:latin typeface="Arial"/>
              <a:ea typeface="Arial"/>
              <a:cs typeface="Arial"/>
              <a:sym typeface="Arial"/>
            </a:endParaRPr>
          </a:p>
          <a:p>
            <a:pPr marL="457200" lvl="0" indent="-298450" algn="l" rtl="0">
              <a:lnSpc>
                <a:spcPct val="115000"/>
              </a:lnSpc>
              <a:spcBef>
                <a:spcPts val="0"/>
              </a:spcBef>
              <a:spcAft>
                <a:spcPts val="0"/>
              </a:spcAft>
              <a:buClr>
                <a:srgbClr val="1F1F1F"/>
              </a:buClr>
              <a:buSzPts val="1100"/>
              <a:buChar char="●"/>
            </a:pPr>
            <a:r>
              <a:rPr lang="en-US" sz="1100" b="1" dirty="0">
                <a:solidFill>
                  <a:srgbClr val="1F1F1F"/>
                </a:solidFill>
                <a:latin typeface="Arial"/>
                <a:ea typeface="Arial"/>
                <a:cs typeface="Arial"/>
                <a:sym typeface="Arial"/>
              </a:rPr>
              <a:t>For our Providers:</a:t>
            </a:r>
            <a:r>
              <a:rPr lang="en-US" sz="1100" dirty="0">
                <a:solidFill>
                  <a:srgbClr val="1F1F1F"/>
                </a:solidFill>
                <a:latin typeface="Arial"/>
                <a:ea typeface="Arial"/>
                <a:cs typeface="Arial"/>
                <a:sym typeface="Arial"/>
              </a:rPr>
              <a:t> They are already moderately supportive but worry about spending extra time arguing with vaccine-hesitant adults within a 20 min visit. Our strategy is to show them the 'win': walking into a room where the patient says, 'I’m ready for that Tdap shot', which will safe our time as a provider.</a:t>
            </a:r>
            <a:endParaRPr sz="1100" dirty="0">
              <a:solidFill>
                <a:srgbClr val="1F1F1F"/>
              </a:solidFill>
              <a:latin typeface="Arial"/>
              <a:ea typeface="Arial"/>
              <a:cs typeface="Arial"/>
              <a:sym typeface="Arial"/>
            </a:endParaRPr>
          </a:p>
          <a:p>
            <a:pPr marL="457200" lvl="0" indent="-298450" algn="l" rtl="0">
              <a:lnSpc>
                <a:spcPct val="115000"/>
              </a:lnSpc>
              <a:spcBef>
                <a:spcPts val="0"/>
              </a:spcBef>
              <a:spcAft>
                <a:spcPts val="0"/>
              </a:spcAft>
              <a:buClr>
                <a:srgbClr val="1F1F1F"/>
              </a:buClr>
              <a:buSzPts val="1100"/>
              <a:buChar char="●"/>
            </a:pPr>
            <a:r>
              <a:rPr lang="en-US" sz="1100" b="1" dirty="0">
                <a:solidFill>
                  <a:srgbClr val="1F1F1F"/>
                </a:solidFill>
                <a:latin typeface="Arial"/>
                <a:ea typeface="Arial"/>
                <a:cs typeface="Arial"/>
                <a:sym typeface="Arial"/>
              </a:rPr>
              <a:t>For our patients</a:t>
            </a:r>
            <a:r>
              <a:rPr lang="en-US" sz="1100" dirty="0">
                <a:solidFill>
                  <a:srgbClr val="1F1F1F"/>
                </a:solidFill>
                <a:latin typeface="Arial"/>
                <a:ea typeface="Arial"/>
                <a:cs typeface="Arial"/>
                <a:sym typeface="Arial"/>
              </a:rPr>
              <a:t>. Obviously they are </a:t>
            </a:r>
            <a:r>
              <a:rPr lang="en-US" sz="1100" dirty="0" err="1">
                <a:solidFill>
                  <a:srgbClr val="1F1F1F"/>
                </a:solidFill>
                <a:latin typeface="Arial"/>
                <a:ea typeface="Arial"/>
                <a:cs typeface="Arial"/>
                <a:sym typeface="Arial"/>
              </a:rPr>
              <a:t>intially</a:t>
            </a:r>
            <a:r>
              <a:rPr lang="en-US" sz="1100" dirty="0">
                <a:solidFill>
                  <a:srgbClr val="1F1F1F"/>
                </a:solidFill>
                <a:latin typeface="Arial"/>
                <a:ea typeface="Arial"/>
                <a:cs typeface="Arial"/>
                <a:sym typeface="Arial"/>
              </a:rPr>
              <a:t> lack of the knowledge of the importance of receiving </a:t>
            </a:r>
            <a:r>
              <a:rPr lang="en-US" sz="1100" dirty="0" err="1">
                <a:solidFill>
                  <a:srgbClr val="1F1F1F"/>
                </a:solidFill>
                <a:latin typeface="Arial"/>
                <a:ea typeface="Arial"/>
                <a:cs typeface="Arial"/>
                <a:sym typeface="Arial"/>
              </a:rPr>
              <a:t>tdap</a:t>
            </a:r>
            <a:r>
              <a:rPr lang="en-US" sz="1100" dirty="0">
                <a:solidFill>
                  <a:srgbClr val="1F1F1F"/>
                </a:solidFill>
                <a:latin typeface="Arial"/>
                <a:ea typeface="Arial"/>
                <a:cs typeface="Arial"/>
                <a:sym typeface="Arial"/>
              </a:rPr>
              <a:t> vaccines. Using our strategy of pre-visit education can empowered them to receive the vaccine</a:t>
            </a:r>
            <a:endParaRPr sz="1100" dirty="0">
              <a:solidFill>
                <a:srgbClr val="1F1F1F"/>
              </a:solidFill>
              <a:latin typeface="Arial"/>
              <a:ea typeface="Arial"/>
              <a:cs typeface="Arial"/>
              <a:sym typeface="Arial"/>
            </a:endParaRPr>
          </a:p>
          <a:p>
            <a:pPr marL="0" lvl="0" indent="0" algn="l" rtl="0">
              <a:spcBef>
                <a:spcPts val="2600"/>
              </a:spcBef>
              <a:spcAft>
                <a:spcPts val="0"/>
              </a:spcAft>
              <a:buNone/>
            </a:pPr>
            <a:endParaRPr dirty="0"/>
          </a:p>
        </p:txBody>
      </p:sp>
      <p:sp>
        <p:nvSpPr>
          <p:cNvPr id="2214" name="Google Shape;2214;g395833f2e1d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9"/>
        <p:cNvGrpSpPr/>
        <p:nvPr/>
      </p:nvGrpSpPr>
      <p:grpSpPr>
        <a:xfrm>
          <a:off x="0" y="0"/>
          <a:ext cx="0" cy="0"/>
          <a:chOff x="0" y="0"/>
          <a:chExt cx="0" cy="0"/>
        </a:xfrm>
      </p:grpSpPr>
      <p:sp>
        <p:nvSpPr>
          <p:cNvPr id="2220" name="Google Shape;2220;g3a97bfc50fd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1" name="Google Shape;2221;g3a97bfc50fd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a:p>
            <a:pPr marL="0" lvl="0" indent="0" algn="l" rtl="0">
              <a:spcBef>
                <a:spcPts val="0"/>
              </a:spcBef>
              <a:spcAft>
                <a:spcPts val="0"/>
              </a:spcAft>
              <a:buNone/>
            </a:pPr>
            <a:endParaRPr dirty="0"/>
          </a:p>
        </p:txBody>
      </p:sp>
      <p:sp>
        <p:nvSpPr>
          <p:cNvPr id="2222" name="Google Shape;2222;g3a97bfc50fd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4"/>
        <p:cNvGrpSpPr/>
        <p:nvPr/>
      </p:nvGrpSpPr>
      <p:grpSpPr>
        <a:xfrm>
          <a:off x="0" y="0"/>
          <a:ext cx="0" cy="0"/>
          <a:chOff x="0" y="0"/>
          <a:chExt cx="0" cy="0"/>
        </a:xfrm>
      </p:grpSpPr>
      <p:sp>
        <p:nvSpPr>
          <p:cNvPr id="2255" name="Google Shape;2255;g3b8d625f05a_0_459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6" name="Google Shape;2256;g3b8d625f05a_0_459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a:p>
            <a:pPr marL="0" lvl="0" indent="0" algn="l" rtl="0">
              <a:spcBef>
                <a:spcPts val="0"/>
              </a:spcBef>
              <a:spcAft>
                <a:spcPts val="0"/>
              </a:spcAft>
              <a:buNone/>
            </a:pPr>
            <a:endParaRPr dirty="0"/>
          </a:p>
        </p:txBody>
      </p:sp>
      <p:sp>
        <p:nvSpPr>
          <p:cNvPr id="2257" name="Google Shape;2257;g3b8d625f05a_0_459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1"/>
        <p:cNvGrpSpPr/>
        <p:nvPr/>
      </p:nvGrpSpPr>
      <p:grpSpPr>
        <a:xfrm>
          <a:off x="0" y="0"/>
          <a:ext cx="0" cy="0"/>
          <a:chOff x="0" y="0"/>
          <a:chExt cx="0" cy="0"/>
        </a:xfrm>
      </p:grpSpPr>
      <p:sp>
        <p:nvSpPr>
          <p:cNvPr id="2262" name="Google Shape;2262;g3ca1c4ab8e4_0_44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3" name="Google Shape;2263;g3ca1c4ab8e4_0_44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15000"/>
              </a:lnSpc>
              <a:spcBef>
                <a:spcPts val="1200"/>
              </a:spcBef>
              <a:spcAft>
                <a:spcPts val="0"/>
              </a:spcAft>
              <a:buClr>
                <a:schemeClr val="dk1"/>
              </a:buClr>
              <a:buSzPts val="1100"/>
              <a:buFont typeface="Arial"/>
              <a:buNone/>
              <a:tabLst/>
              <a:defRPr/>
            </a:pPr>
            <a:r>
              <a:rPr lang="en-US" dirty="0"/>
              <a:t>MARK</a:t>
            </a:r>
          </a:p>
          <a:p>
            <a:pPr marL="0" lvl="0" indent="0" algn="l" rtl="0">
              <a:lnSpc>
                <a:spcPct val="115000"/>
              </a:lnSpc>
              <a:spcBef>
                <a:spcPts val="1200"/>
              </a:spcBef>
              <a:spcAft>
                <a:spcPts val="0"/>
              </a:spcAft>
              <a:buClr>
                <a:schemeClr val="dk1"/>
              </a:buClr>
              <a:buSzPts val="1100"/>
              <a:buFont typeface="Arial"/>
              <a:buNone/>
            </a:pPr>
            <a:endParaRPr lang="en-US" dirty="0"/>
          </a:p>
          <a:p>
            <a:pPr marL="0" lvl="0" indent="0" algn="l" rtl="0">
              <a:lnSpc>
                <a:spcPct val="115000"/>
              </a:lnSpc>
              <a:spcBef>
                <a:spcPts val="1200"/>
              </a:spcBef>
              <a:spcAft>
                <a:spcPts val="0"/>
              </a:spcAft>
              <a:buClr>
                <a:schemeClr val="dk1"/>
              </a:buClr>
              <a:buSzPts val="1100"/>
              <a:buFont typeface="Arial"/>
              <a:buNone/>
            </a:pPr>
            <a:r>
              <a:rPr lang="en-US" dirty="0"/>
              <a:t>To put our theories into practice, our primary aim for this test was to see if a pre-visit handout could actually move the needle on awareness and uptake.</a:t>
            </a:r>
            <a:endParaRPr dirty="0"/>
          </a:p>
          <a:p>
            <a:pPr marL="0" lvl="0" indent="0" algn="l" rtl="0">
              <a:lnSpc>
                <a:spcPct val="115000"/>
              </a:lnSpc>
              <a:spcBef>
                <a:spcPts val="1200"/>
              </a:spcBef>
              <a:spcAft>
                <a:spcPts val="0"/>
              </a:spcAft>
              <a:buClr>
                <a:schemeClr val="dk1"/>
              </a:buClr>
              <a:buSzPts val="1100"/>
              <a:buFont typeface="Arial"/>
              <a:buNone/>
            </a:pPr>
            <a:r>
              <a:rPr lang="en-US" dirty="0"/>
              <a:t>For this initial test, we limited the scope to one specific provider's schedule in Pod D. The MA was responsible for three key tasks: printing 50 low-literacy handouts, highlighting eligible patients on the daily schedule, and using a simple 'Yes/No' check-sheet to track every handout given.</a:t>
            </a:r>
            <a:endParaRPr dirty="0"/>
          </a:p>
          <a:p>
            <a:pPr marL="0" lvl="0" indent="0" algn="l" rtl="0">
              <a:lnSpc>
                <a:spcPct val="115000"/>
              </a:lnSpc>
              <a:spcBef>
                <a:spcPts val="1200"/>
              </a:spcBef>
              <a:spcAft>
                <a:spcPts val="0"/>
              </a:spcAft>
              <a:buClr>
                <a:schemeClr val="dk1"/>
              </a:buClr>
              <a:buSzPts val="1100"/>
              <a:buFont typeface="Arial"/>
              <a:buNone/>
            </a:pPr>
            <a:r>
              <a:rPr lang="en-US" dirty="0"/>
              <a:t>We made two specific predictions. First, we believed the MA could achieve an 80% delivery rate without negatively impacting clinic flow. Second, we predicted that at least half of the patients would be 'primed' by the handout and bring it up themselves when the provider entered. To verify this, we tracked our delivery rate as a process measure, the actual vaccination acceptance as our outcome, and used the MA’s self-reported rooming time as a balancing measure to ensure we weren't creating a bottleneck in the clinic."</a:t>
            </a:r>
            <a:endParaRPr dirty="0"/>
          </a:p>
          <a:p>
            <a:pPr marL="0" lvl="0" indent="0" algn="l" rtl="0">
              <a:spcBef>
                <a:spcPts val="1200"/>
              </a:spcBef>
              <a:spcAft>
                <a:spcPts val="0"/>
              </a:spcAft>
              <a:buNone/>
            </a:pPr>
            <a:endParaRPr dirty="0"/>
          </a:p>
        </p:txBody>
      </p:sp>
      <p:sp>
        <p:nvSpPr>
          <p:cNvPr id="2264" name="Google Shape;2264;g3ca1c4ab8e4_0_44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2"/>
        <p:cNvGrpSpPr/>
        <p:nvPr/>
      </p:nvGrpSpPr>
      <p:grpSpPr>
        <a:xfrm>
          <a:off x="0" y="0"/>
          <a:ext cx="0" cy="0"/>
          <a:chOff x="0" y="0"/>
          <a:chExt cx="0" cy="0"/>
        </a:xfrm>
      </p:grpSpPr>
      <p:sp>
        <p:nvSpPr>
          <p:cNvPr id="2273" name="Google Shape;2273;g3d906b00517_0_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4" name="Google Shape;2274;g3d906b00517_0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15000"/>
              </a:lnSpc>
              <a:spcBef>
                <a:spcPts val="1200"/>
              </a:spcBef>
              <a:spcAft>
                <a:spcPts val="0"/>
              </a:spcAft>
              <a:buClr>
                <a:schemeClr val="dk1"/>
              </a:buClr>
              <a:buSzPts val="1100"/>
              <a:buFont typeface="Arial"/>
              <a:buNone/>
              <a:tabLst/>
              <a:defRPr/>
            </a:pPr>
            <a:r>
              <a:rPr lang="en-US" dirty="0"/>
              <a:t>MARK</a:t>
            </a:r>
          </a:p>
          <a:p>
            <a:pPr marL="0" lvl="0" indent="0" algn="l" rtl="0">
              <a:lnSpc>
                <a:spcPct val="115000"/>
              </a:lnSpc>
              <a:spcBef>
                <a:spcPts val="1200"/>
              </a:spcBef>
              <a:spcAft>
                <a:spcPts val="0"/>
              </a:spcAft>
              <a:buClr>
                <a:schemeClr val="dk1"/>
              </a:buClr>
              <a:buSzPts val="1100"/>
              <a:buFont typeface="Arial"/>
              <a:buNone/>
            </a:pPr>
            <a:endParaRPr lang="en-US" dirty="0"/>
          </a:p>
          <a:p>
            <a:pPr marL="0" lvl="0" indent="0" algn="l" rtl="0">
              <a:lnSpc>
                <a:spcPct val="115000"/>
              </a:lnSpc>
              <a:spcBef>
                <a:spcPts val="1200"/>
              </a:spcBef>
              <a:spcAft>
                <a:spcPts val="0"/>
              </a:spcAft>
              <a:buClr>
                <a:schemeClr val="dk1"/>
              </a:buClr>
              <a:buSzPts val="1100"/>
              <a:buFont typeface="Arial"/>
              <a:buNone/>
            </a:pPr>
            <a:r>
              <a:rPr lang="en-US" dirty="0"/>
              <a:t>"Looking at our results, although we are still in the initial data-gathering phase, the trend is very clear. We’ve noted that once the Medical Assistant initiates the offer of the Tdap vaccine, patients are far more willing to say '</a:t>
            </a:r>
            <a:r>
              <a:rPr lang="en-US" dirty="0" err="1"/>
              <a:t>yes'</a:t>
            </a:r>
            <a:r>
              <a:rPr lang="en-US" dirty="0"/>
              <a:t> during that same visit. This is a huge shift from our baseline when there were no EMR alerts and MAs weren't prompted to ask.</a:t>
            </a:r>
            <a:endParaRPr dirty="0"/>
          </a:p>
          <a:p>
            <a:pPr marL="0" lvl="0" indent="0" algn="l" rtl="0">
              <a:lnSpc>
                <a:spcPct val="115000"/>
              </a:lnSpc>
              <a:spcBef>
                <a:spcPts val="1200"/>
              </a:spcBef>
              <a:spcAft>
                <a:spcPts val="0"/>
              </a:spcAft>
              <a:buClr>
                <a:schemeClr val="dk1"/>
              </a:buClr>
              <a:buSzPts val="1100"/>
              <a:buFont typeface="Arial"/>
              <a:buNone/>
            </a:pPr>
            <a:r>
              <a:rPr lang="en-US" dirty="0"/>
              <a:t>However, we did encounter some real-world barriers. Specifically, recent changes in MA assignments meant we had to frequently 're-pitch' and re-train new staff on the project. We learned that simply asking the question makes a massive difference in public health outcomes."</a:t>
            </a:r>
            <a:endParaRPr dirty="0"/>
          </a:p>
          <a:p>
            <a:pPr marL="0" lvl="0" indent="0" algn="l" rtl="0">
              <a:spcBef>
                <a:spcPts val="1200"/>
              </a:spcBef>
              <a:spcAft>
                <a:spcPts val="0"/>
              </a:spcAft>
              <a:buNone/>
            </a:pPr>
            <a:endParaRPr dirty="0"/>
          </a:p>
        </p:txBody>
      </p:sp>
      <p:sp>
        <p:nvSpPr>
          <p:cNvPr id="2275" name="Google Shape;2275;g3d906b00517_0_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9"/>
        <p:cNvGrpSpPr/>
        <p:nvPr/>
      </p:nvGrpSpPr>
      <p:grpSpPr>
        <a:xfrm>
          <a:off x="0" y="0"/>
          <a:ext cx="0" cy="0"/>
          <a:chOff x="0" y="0"/>
          <a:chExt cx="0" cy="0"/>
        </a:xfrm>
      </p:grpSpPr>
      <p:sp>
        <p:nvSpPr>
          <p:cNvPr id="2280" name="Google Shape;2280;g3d906b00517_0_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1" name="Google Shape;2281;g3d906b00517_0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15000"/>
              </a:lnSpc>
              <a:spcBef>
                <a:spcPts val="1200"/>
              </a:spcBef>
              <a:spcAft>
                <a:spcPts val="0"/>
              </a:spcAft>
              <a:buClrTx/>
              <a:buSzTx/>
              <a:buFontTx/>
              <a:buNone/>
              <a:tabLst/>
              <a:defRPr/>
            </a:pPr>
            <a:r>
              <a:rPr lang="en-US" dirty="0"/>
              <a:t>MARK</a:t>
            </a:r>
          </a:p>
          <a:p>
            <a:pPr marL="0" lvl="0" indent="0" algn="l" rtl="0">
              <a:lnSpc>
                <a:spcPct val="115000"/>
              </a:lnSpc>
              <a:spcBef>
                <a:spcPts val="1200"/>
              </a:spcBef>
              <a:spcAft>
                <a:spcPts val="0"/>
              </a:spcAft>
              <a:buNone/>
            </a:pPr>
            <a:endParaRPr lang="en-US" dirty="0"/>
          </a:p>
          <a:p>
            <a:pPr marL="0" lvl="0" indent="0" algn="l" rtl="0">
              <a:lnSpc>
                <a:spcPct val="115000"/>
              </a:lnSpc>
              <a:spcBef>
                <a:spcPts val="1200"/>
              </a:spcBef>
              <a:spcAft>
                <a:spcPts val="0"/>
              </a:spcAft>
              <a:buNone/>
            </a:pPr>
            <a:r>
              <a:rPr lang="en-US" dirty="0"/>
              <a:t>"As for next steps, we plan to pass this project on to the next residency cohort to ensure continued improvement and data tracking. </a:t>
            </a:r>
            <a:endParaRPr dirty="0"/>
          </a:p>
          <a:p>
            <a:pPr marL="0" lvl="0" indent="0" algn="l" rtl="0">
              <a:lnSpc>
                <a:spcPct val="115000"/>
              </a:lnSpc>
              <a:spcBef>
                <a:spcPts val="1200"/>
              </a:spcBef>
              <a:spcAft>
                <a:spcPts val="0"/>
              </a:spcAft>
              <a:buClr>
                <a:schemeClr val="dk1"/>
              </a:buClr>
              <a:buSzPts val="1100"/>
              <a:buFont typeface="Arial"/>
              <a:buNone/>
            </a:pPr>
            <a:r>
              <a:rPr lang="en-US" dirty="0"/>
              <a:t>In terms of what to do differently, if we were to start this project again, we would focus more on creating a permanent support system within the EMR to help staff, especially when the team changes.</a:t>
            </a:r>
            <a:endParaRPr dirty="0"/>
          </a:p>
          <a:p>
            <a:pPr marL="0" lvl="0" indent="0" algn="l" rtl="0">
              <a:lnSpc>
                <a:spcPct val="115000"/>
              </a:lnSpc>
              <a:spcBef>
                <a:spcPts val="1200"/>
              </a:spcBef>
              <a:spcAft>
                <a:spcPts val="0"/>
              </a:spcAft>
              <a:buClr>
                <a:schemeClr val="dk1"/>
              </a:buClr>
              <a:buSzPts val="1100"/>
              <a:buFont typeface="Arial"/>
              <a:buNone/>
            </a:pPr>
            <a:r>
              <a:rPr lang="en-US" dirty="0"/>
              <a:t>Our  advice for future NP residents is this: prioritize your relationship with your MAs. We feel like they  are the ones who make these projects move. Also, prepare for a simple handout by having simple, clear instructions ready for anyone new joining to our team, so they understand about our current project. Obviously, QI project just like a marathon, which we would like other sites to join us as a team in the future. </a:t>
            </a:r>
            <a:endParaRPr dirty="0"/>
          </a:p>
          <a:p>
            <a:pPr marL="0" lvl="0" indent="0" algn="l" rtl="0">
              <a:spcBef>
                <a:spcPts val="1200"/>
              </a:spcBef>
              <a:spcAft>
                <a:spcPts val="0"/>
              </a:spcAft>
              <a:buNone/>
            </a:pPr>
            <a:endParaRPr dirty="0"/>
          </a:p>
        </p:txBody>
      </p:sp>
      <p:sp>
        <p:nvSpPr>
          <p:cNvPr id="2282" name="Google Shape;2282;g3d906b00517_0_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DFBD2D-0805-48FF-AB52-683E231FD28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268597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
        <p:nvSpPr>
          <p:cNvPr id="4" name="Slide Number Placeholder 3"/>
          <p:cNvSpPr>
            <a:spLocks noGrp="1"/>
          </p:cNvSpPr>
          <p:nvPr>
            <p:ph type="sldNum" sz="quarter" idx="10"/>
          </p:nvPr>
        </p:nvSpPr>
        <p:spPr/>
        <p:txBody>
          <a:bodyPr/>
          <a:lstStyle/>
          <a:p>
            <a:fld id="{36DFBD2D-0805-48FF-AB52-683E231FD28B}" type="slidenum">
              <a:rPr lang="en-US" smtClean="0"/>
              <a:t>29</a:t>
            </a:fld>
            <a:endParaRPr lang="en-US"/>
          </a:p>
        </p:txBody>
      </p:sp>
    </p:spTree>
    <p:extLst>
      <p:ext uri="{BB962C8B-B14F-4D97-AF65-F5344CB8AC3E}">
        <p14:creationId xmlns:p14="http://schemas.microsoft.com/office/powerpoint/2010/main" val="15832817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hdr" sz="quarter" idx="4294967295"/>
          </p:nvPr>
        </p:nvSpPr>
        <p:spPr bwMode="auto">
          <a:xfrm>
            <a:off x="1" y="1"/>
            <a:ext cx="2973149" cy="4581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30130" indent="-280820" eaLnBrk="0" hangingPunct="0">
              <a:spcBef>
                <a:spcPct val="30000"/>
              </a:spcBef>
              <a:defRPr sz="1200">
                <a:solidFill>
                  <a:schemeClr val="tx1"/>
                </a:solidFill>
                <a:latin typeface="Times New Roman" pitchFamily="18" charset="0"/>
              </a:defRPr>
            </a:lvl2pPr>
            <a:lvl3pPr marL="1123277" indent="-224656" eaLnBrk="0" hangingPunct="0">
              <a:spcBef>
                <a:spcPct val="30000"/>
              </a:spcBef>
              <a:defRPr sz="1200">
                <a:solidFill>
                  <a:schemeClr val="tx1"/>
                </a:solidFill>
                <a:latin typeface="Times New Roman" pitchFamily="18" charset="0"/>
              </a:defRPr>
            </a:lvl3pPr>
            <a:lvl4pPr marL="1572590" indent="-224656" eaLnBrk="0" hangingPunct="0">
              <a:spcBef>
                <a:spcPct val="30000"/>
              </a:spcBef>
              <a:defRPr sz="1200">
                <a:solidFill>
                  <a:schemeClr val="tx1"/>
                </a:solidFill>
                <a:latin typeface="Times New Roman" pitchFamily="18" charset="0"/>
              </a:defRPr>
            </a:lvl4pPr>
            <a:lvl5pPr marL="2021901" indent="-224656" eaLnBrk="0" hangingPunct="0">
              <a:spcBef>
                <a:spcPct val="30000"/>
              </a:spcBef>
              <a:defRPr sz="1200">
                <a:solidFill>
                  <a:schemeClr val="tx1"/>
                </a:solidFill>
                <a:latin typeface="Times New Roman" pitchFamily="18" charset="0"/>
              </a:defRPr>
            </a:lvl5pPr>
            <a:lvl6pPr marL="2471213" indent="-224656" eaLnBrk="0" fontAlgn="base" hangingPunct="0">
              <a:spcBef>
                <a:spcPct val="30000"/>
              </a:spcBef>
              <a:spcAft>
                <a:spcPct val="0"/>
              </a:spcAft>
              <a:defRPr sz="1200">
                <a:solidFill>
                  <a:schemeClr val="tx1"/>
                </a:solidFill>
                <a:latin typeface="Times New Roman" pitchFamily="18" charset="0"/>
              </a:defRPr>
            </a:lvl6pPr>
            <a:lvl7pPr marL="2920523" indent="-224656" eaLnBrk="0" fontAlgn="base" hangingPunct="0">
              <a:spcBef>
                <a:spcPct val="30000"/>
              </a:spcBef>
              <a:spcAft>
                <a:spcPct val="0"/>
              </a:spcAft>
              <a:defRPr sz="1200">
                <a:solidFill>
                  <a:schemeClr val="tx1"/>
                </a:solidFill>
                <a:latin typeface="Times New Roman" pitchFamily="18" charset="0"/>
              </a:defRPr>
            </a:lvl7pPr>
            <a:lvl8pPr marL="3369834" indent="-224656" eaLnBrk="0" fontAlgn="base" hangingPunct="0">
              <a:spcBef>
                <a:spcPct val="30000"/>
              </a:spcBef>
              <a:spcAft>
                <a:spcPct val="0"/>
              </a:spcAft>
              <a:defRPr sz="1200">
                <a:solidFill>
                  <a:schemeClr val="tx1"/>
                </a:solidFill>
                <a:latin typeface="Times New Roman" pitchFamily="18" charset="0"/>
              </a:defRPr>
            </a:lvl8pPr>
            <a:lvl9pPr marL="3819146" indent="-224656"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en-US" altLang="en-US" sz="2400"/>
              <a:t>ECS 124  Session 1</a:t>
            </a:r>
          </a:p>
        </p:txBody>
      </p:sp>
      <p:sp>
        <p:nvSpPr>
          <p:cNvPr id="51203" name="Rectangle 3"/>
          <p:cNvSpPr>
            <a:spLocks noGrp="1" noChangeArrowheads="1"/>
          </p:cNvSpPr>
          <p:nvPr>
            <p:ph type="dt" sz="quarter" idx="4294967295"/>
          </p:nvPr>
        </p:nvSpPr>
        <p:spPr bwMode="auto">
          <a:xfrm>
            <a:off x="3883297" y="1"/>
            <a:ext cx="2973149" cy="4581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30130" indent="-280820" eaLnBrk="0" hangingPunct="0">
              <a:spcBef>
                <a:spcPct val="30000"/>
              </a:spcBef>
              <a:defRPr sz="1200">
                <a:solidFill>
                  <a:schemeClr val="tx1"/>
                </a:solidFill>
                <a:latin typeface="Times New Roman" pitchFamily="18" charset="0"/>
              </a:defRPr>
            </a:lvl2pPr>
            <a:lvl3pPr marL="1123277" indent="-224656" eaLnBrk="0" hangingPunct="0">
              <a:spcBef>
                <a:spcPct val="30000"/>
              </a:spcBef>
              <a:defRPr sz="1200">
                <a:solidFill>
                  <a:schemeClr val="tx1"/>
                </a:solidFill>
                <a:latin typeface="Times New Roman" pitchFamily="18" charset="0"/>
              </a:defRPr>
            </a:lvl3pPr>
            <a:lvl4pPr marL="1572590" indent="-224656" eaLnBrk="0" hangingPunct="0">
              <a:spcBef>
                <a:spcPct val="30000"/>
              </a:spcBef>
              <a:defRPr sz="1200">
                <a:solidFill>
                  <a:schemeClr val="tx1"/>
                </a:solidFill>
                <a:latin typeface="Times New Roman" pitchFamily="18" charset="0"/>
              </a:defRPr>
            </a:lvl4pPr>
            <a:lvl5pPr marL="2021901" indent="-224656" eaLnBrk="0" hangingPunct="0">
              <a:spcBef>
                <a:spcPct val="30000"/>
              </a:spcBef>
              <a:defRPr sz="1200">
                <a:solidFill>
                  <a:schemeClr val="tx1"/>
                </a:solidFill>
                <a:latin typeface="Times New Roman" pitchFamily="18" charset="0"/>
              </a:defRPr>
            </a:lvl5pPr>
            <a:lvl6pPr marL="2471213" indent="-224656" eaLnBrk="0" fontAlgn="base" hangingPunct="0">
              <a:spcBef>
                <a:spcPct val="30000"/>
              </a:spcBef>
              <a:spcAft>
                <a:spcPct val="0"/>
              </a:spcAft>
              <a:defRPr sz="1200">
                <a:solidFill>
                  <a:schemeClr val="tx1"/>
                </a:solidFill>
                <a:latin typeface="Times New Roman" pitchFamily="18" charset="0"/>
              </a:defRPr>
            </a:lvl6pPr>
            <a:lvl7pPr marL="2920523" indent="-224656" eaLnBrk="0" fontAlgn="base" hangingPunct="0">
              <a:spcBef>
                <a:spcPct val="30000"/>
              </a:spcBef>
              <a:spcAft>
                <a:spcPct val="0"/>
              </a:spcAft>
              <a:defRPr sz="1200">
                <a:solidFill>
                  <a:schemeClr val="tx1"/>
                </a:solidFill>
                <a:latin typeface="Times New Roman" pitchFamily="18" charset="0"/>
              </a:defRPr>
            </a:lvl7pPr>
            <a:lvl8pPr marL="3369834" indent="-224656" eaLnBrk="0" fontAlgn="base" hangingPunct="0">
              <a:spcBef>
                <a:spcPct val="30000"/>
              </a:spcBef>
              <a:spcAft>
                <a:spcPct val="0"/>
              </a:spcAft>
              <a:defRPr sz="1200">
                <a:solidFill>
                  <a:schemeClr val="tx1"/>
                </a:solidFill>
                <a:latin typeface="Times New Roman" pitchFamily="18" charset="0"/>
              </a:defRPr>
            </a:lvl8pPr>
            <a:lvl9pPr marL="3819146" indent="-224656"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8362286-5C9B-4812-BBAB-2B30BEE1BBD9}" type="datetime1">
              <a:rPr lang="en-US" altLang="en-US" sz="2400"/>
              <a:pPr eaLnBrk="1" hangingPunct="1">
                <a:spcBef>
                  <a:spcPct val="0"/>
                </a:spcBef>
              </a:pPr>
              <a:t>10/8/2026</a:t>
            </a:fld>
            <a:endParaRPr lang="en-US" altLang="en-US" sz="2400"/>
          </a:p>
        </p:txBody>
      </p:sp>
      <p:sp>
        <p:nvSpPr>
          <p:cNvPr id="51204" name="Rectangle 7"/>
          <p:cNvSpPr>
            <a:spLocks noGrp="1" noChangeArrowheads="1"/>
          </p:cNvSpPr>
          <p:nvPr>
            <p:ph type="sldNum" sz="quarter" idx="4294967295"/>
          </p:nvPr>
        </p:nvSpPr>
        <p:spPr bwMode="auto">
          <a:xfrm>
            <a:off x="3883297" y="8684299"/>
            <a:ext cx="2973149" cy="4581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30130" indent="-280820" eaLnBrk="0" hangingPunct="0">
              <a:spcBef>
                <a:spcPct val="30000"/>
              </a:spcBef>
              <a:defRPr sz="1200">
                <a:solidFill>
                  <a:schemeClr val="tx1"/>
                </a:solidFill>
                <a:latin typeface="Times New Roman" pitchFamily="18" charset="0"/>
              </a:defRPr>
            </a:lvl2pPr>
            <a:lvl3pPr marL="1123277" indent="-224656" eaLnBrk="0" hangingPunct="0">
              <a:spcBef>
                <a:spcPct val="30000"/>
              </a:spcBef>
              <a:defRPr sz="1200">
                <a:solidFill>
                  <a:schemeClr val="tx1"/>
                </a:solidFill>
                <a:latin typeface="Times New Roman" pitchFamily="18" charset="0"/>
              </a:defRPr>
            </a:lvl3pPr>
            <a:lvl4pPr marL="1572590" indent="-224656" eaLnBrk="0" hangingPunct="0">
              <a:spcBef>
                <a:spcPct val="30000"/>
              </a:spcBef>
              <a:defRPr sz="1200">
                <a:solidFill>
                  <a:schemeClr val="tx1"/>
                </a:solidFill>
                <a:latin typeface="Times New Roman" pitchFamily="18" charset="0"/>
              </a:defRPr>
            </a:lvl4pPr>
            <a:lvl5pPr marL="2021901" indent="-224656" eaLnBrk="0" hangingPunct="0">
              <a:spcBef>
                <a:spcPct val="30000"/>
              </a:spcBef>
              <a:defRPr sz="1200">
                <a:solidFill>
                  <a:schemeClr val="tx1"/>
                </a:solidFill>
                <a:latin typeface="Times New Roman" pitchFamily="18" charset="0"/>
              </a:defRPr>
            </a:lvl5pPr>
            <a:lvl6pPr marL="2471213" indent="-224656" eaLnBrk="0" fontAlgn="base" hangingPunct="0">
              <a:spcBef>
                <a:spcPct val="30000"/>
              </a:spcBef>
              <a:spcAft>
                <a:spcPct val="0"/>
              </a:spcAft>
              <a:defRPr sz="1200">
                <a:solidFill>
                  <a:schemeClr val="tx1"/>
                </a:solidFill>
                <a:latin typeface="Times New Roman" pitchFamily="18" charset="0"/>
              </a:defRPr>
            </a:lvl6pPr>
            <a:lvl7pPr marL="2920523" indent="-224656" eaLnBrk="0" fontAlgn="base" hangingPunct="0">
              <a:spcBef>
                <a:spcPct val="30000"/>
              </a:spcBef>
              <a:spcAft>
                <a:spcPct val="0"/>
              </a:spcAft>
              <a:defRPr sz="1200">
                <a:solidFill>
                  <a:schemeClr val="tx1"/>
                </a:solidFill>
                <a:latin typeface="Times New Roman" pitchFamily="18" charset="0"/>
              </a:defRPr>
            </a:lvl7pPr>
            <a:lvl8pPr marL="3369834" indent="-224656" eaLnBrk="0" fontAlgn="base" hangingPunct="0">
              <a:spcBef>
                <a:spcPct val="30000"/>
              </a:spcBef>
              <a:spcAft>
                <a:spcPct val="0"/>
              </a:spcAft>
              <a:defRPr sz="1200">
                <a:solidFill>
                  <a:schemeClr val="tx1"/>
                </a:solidFill>
                <a:latin typeface="Times New Roman" pitchFamily="18" charset="0"/>
              </a:defRPr>
            </a:lvl8pPr>
            <a:lvl9pPr marL="3819146" indent="-224656"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F5FF6B4F-DBA3-4FDF-A553-5A42F0B0A96B}" type="slidenum">
              <a:rPr lang="en-US" altLang="en-US" sz="2400"/>
              <a:pPr eaLnBrk="1" hangingPunct="1">
                <a:spcBef>
                  <a:spcPct val="0"/>
                </a:spcBef>
              </a:pPr>
              <a:t>30</a:t>
            </a:fld>
            <a:endParaRPr lang="en-US" altLang="en-US" sz="2400"/>
          </a:p>
        </p:txBody>
      </p:sp>
      <p:sp>
        <p:nvSpPr>
          <p:cNvPr id="51205" name="Rectangle 2"/>
          <p:cNvSpPr>
            <a:spLocks noGrp="1" noRot="1" noChangeAspect="1" noChangeArrowheads="1" noTextEdit="1"/>
          </p:cNvSpPr>
          <p:nvPr>
            <p:ph type="sldImg"/>
          </p:nvPr>
        </p:nvSpPr>
        <p:spPr>
          <a:xfrm>
            <a:off x="1122363" y="690563"/>
            <a:ext cx="4614862" cy="3462337"/>
          </a:xfrm>
          <a:ln/>
        </p:spPr>
      </p:sp>
      <p:sp>
        <p:nvSpPr>
          <p:cNvPr id="5120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hdr" sz="quarter" idx="4294967295"/>
          </p:nvPr>
        </p:nvSpPr>
        <p:spPr bwMode="auto">
          <a:xfrm>
            <a:off x="1" y="1"/>
            <a:ext cx="2973149" cy="4581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30130" indent="-280820" eaLnBrk="0" hangingPunct="0">
              <a:spcBef>
                <a:spcPct val="30000"/>
              </a:spcBef>
              <a:defRPr sz="1200">
                <a:solidFill>
                  <a:schemeClr val="tx1"/>
                </a:solidFill>
                <a:latin typeface="Times New Roman" pitchFamily="18" charset="0"/>
              </a:defRPr>
            </a:lvl2pPr>
            <a:lvl3pPr marL="1123277" indent="-224656" eaLnBrk="0" hangingPunct="0">
              <a:spcBef>
                <a:spcPct val="30000"/>
              </a:spcBef>
              <a:defRPr sz="1200">
                <a:solidFill>
                  <a:schemeClr val="tx1"/>
                </a:solidFill>
                <a:latin typeface="Times New Roman" pitchFamily="18" charset="0"/>
              </a:defRPr>
            </a:lvl3pPr>
            <a:lvl4pPr marL="1572590" indent="-224656" eaLnBrk="0" hangingPunct="0">
              <a:spcBef>
                <a:spcPct val="30000"/>
              </a:spcBef>
              <a:defRPr sz="1200">
                <a:solidFill>
                  <a:schemeClr val="tx1"/>
                </a:solidFill>
                <a:latin typeface="Times New Roman" pitchFamily="18" charset="0"/>
              </a:defRPr>
            </a:lvl4pPr>
            <a:lvl5pPr marL="2021901" indent="-224656" eaLnBrk="0" hangingPunct="0">
              <a:spcBef>
                <a:spcPct val="30000"/>
              </a:spcBef>
              <a:defRPr sz="1200">
                <a:solidFill>
                  <a:schemeClr val="tx1"/>
                </a:solidFill>
                <a:latin typeface="Times New Roman" pitchFamily="18" charset="0"/>
              </a:defRPr>
            </a:lvl5pPr>
            <a:lvl6pPr marL="2471213" indent="-224656" eaLnBrk="0" fontAlgn="base" hangingPunct="0">
              <a:spcBef>
                <a:spcPct val="30000"/>
              </a:spcBef>
              <a:spcAft>
                <a:spcPct val="0"/>
              </a:spcAft>
              <a:defRPr sz="1200">
                <a:solidFill>
                  <a:schemeClr val="tx1"/>
                </a:solidFill>
                <a:latin typeface="Times New Roman" pitchFamily="18" charset="0"/>
              </a:defRPr>
            </a:lvl6pPr>
            <a:lvl7pPr marL="2920523" indent="-224656" eaLnBrk="0" fontAlgn="base" hangingPunct="0">
              <a:spcBef>
                <a:spcPct val="30000"/>
              </a:spcBef>
              <a:spcAft>
                <a:spcPct val="0"/>
              </a:spcAft>
              <a:defRPr sz="1200">
                <a:solidFill>
                  <a:schemeClr val="tx1"/>
                </a:solidFill>
                <a:latin typeface="Times New Roman" pitchFamily="18" charset="0"/>
              </a:defRPr>
            </a:lvl7pPr>
            <a:lvl8pPr marL="3369834" indent="-224656" eaLnBrk="0" fontAlgn="base" hangingPunct="0">
              <a:spcBef>
                <a:spcPct val="30000"/>
              </a:spcBef>
              <a:spcAft>
                <a:spcPct val="0"/>
              </a:spcAft>
              <a:defRPr sz="1200">
                <a:solidFill>
                  <a:schemeClr val="tx1"/>
                </a:solidFill>
                <a:latin typeface="Times New Roman" pitchFamily="18" charset="0"/>
              </a:defRPr>
            </a:lvl8pPr>
            <a:lvl9pPr marL="3819146" indent="-224656"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en-US" altLang="en-US" sz="2400"/>
              <a:t>ECS 124  Session 1</a:t>
            </a:r>
          </a:p>
        </p:txBody>
      </p:sp>
      <p:sp>
        <p:nvSpPr>
          <p:cNvPr id="50179" name="Rectangle 3"/>
          <p:cNvSpPr>
            <a:spLocks noGrp="1" noChangeArrowheads="1"/>
          </p:cNvSpPr>
          <p:nvPr>
            <p:ph type="dt" sz="quarter" idx="4294967295"/>
          </p:nvPr>
        </p:nvSpPr>
        <p:spPr bwMode="auto">
          <a:xfrm>
            <a:off x="3883297" y="1"/>
            <a:ext cx="2973149" cy="4581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30130" indent="-280820" eaLnBrk="0" hangingPunct="0">
              <a:spcBef>
                <a:spcPct val="30000"/>
              </a:spcBef>
              <a:defRPr sz="1200">
                <a:solidFill>
                  <a:schemeClr val="tx1"/>
                </a:solidFill>
                <a:latin typeface="Times New Roman" pitchFamily="18" charset="0"/>
              </a:defRPr>
            </a:lvl2pPr>
            <a:lvl3pPr marL="1123277" indent="-224656" eaLnBrk="0" hangingPunct="0">
              <a:spcBef>
                <a:spcPct val="30000"/>
              </a:spcBef>
              <a:defRPr sz="1200">
                <a:solidFill>
                  <a:schemeClr val="tx1"/>
                </a:solidFill>
                <a:latin typeface="Times New Roman" pitchFamily="18" charset="0"/>
              </a:defRPr>
            </a:lvl3pPr>
            <a:lvl4pPr marL="1572590" indent="-224656" eaLnBrk="0" hangingPunct="0">
              <a:spcBef>
                <a:spcPct val="30000"/>
              </a:spcBef>
              <a:defRPr sz="1200">
                <a:solidFill>
                  <a:schemeClr val="tx1"/>
                </a:solidFill>
                <a:latin typeface="Times New Roman" pitchFamily="18" charset="0"/>
              </a:defRPr>
            </a:lvl4pPr>
            <a:lvl5pPr marL="2021901" indent="-224656" eaLnBrk="0" hangingPunct="0">
              <a:spcBef>
                <a:spcPct val="30000"/>
              </a:spcBef>
              <a:defRPr sz="1200">
                <a:solidFill>
                  <a:schemeClr val="tx1"/>
                </a:solidFill>
                <a:latin typeface="Times New Roman" pitchFamily="18" charset="0"/>
              </a:defRPr>
            </a:lvl5pPr>
            <a:lvl6pPr marL="2471213" indent="-224656" eaLnBrk="0" fontAlgn="base" hangingPunct="0">
              <a:spcBef>
                <a:spcPct val="30000"/>
              </a:spcBef>
              <a:spcAft>
                <a:spcPct val="0"/>
              </a:spcAft>
              <a:defRPr sz="1200">
                <a:solidFill>
                  <a:schemeClr val="tx1"/>
                </a:solidFill>
                <a:latin typeface="Times New Roman" pitchFamily="18" charset="0"/>
              </a:defRPr>
            </a:lvl6pPr>
            <a:lvl7pPr marL="2920523" indent="-224656" eaLnBrk="0" fontAlgn="base" hangingPunct="0">
              <a:spcBef>
                <a:spcPct val="30000"/>
              </a:spcBef>
              <a:spcAft>
                <a:spcPct val="0"/>
              </a:spcAft>
              <a:defRPr sz="1200">
                <a:solidFill>
                  <a:schemeClr val="tx1"/>
                </a:solidFill>
                <a:latin typeface="Times New Roman" pitchFamily="18" charset="0"/>
              </a:defRPr>
            </a:lvl7pPr>
            <a:lvl8pPr marL="3369834" indent="-224656" eaLnBrk="0" fontAlgn="base" hangingPunct="0">
              <a:spcBef>
                <a:spcPct val="30000"/>
              </a:spcBef>
              <a:spcAft>
                <a:spcPct val="0"/>
              </a:spcAft>
              <a:defRPr sz="1200">
                <a:solidFill>
                  <a:schemeClr val="tx1"/>
                </a:solidFill>
                <a:latin typeface="Times New Roman" pitchFamily="18" charset="0"/>
              </a:defRPr>
            </a:lvl8pPr>
            <a:lvl9pPr marL="3819146" indent="-224656"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5E27B15-7607-4B43-94D8-D16ADDB34CA1}" type="datetime1">
              <a:rPr lang="en-US" altLang="en-US" sz="2400"/>
              <a:pPr eaLnBrk="1" hangingPunct="1">
                <a:spcBef>
                  <a:spcPct val="0"/>
                </a:spcBef>
              </a:pPr>
              <a:t>10/8/2026</a:t>
            </a:fld>
            <a:endParaRPr lang="en-US" altLang="en-US" sz="2400"/>
          </a:p>
        </p:txBody>
      </p:sp>
      <p:sp>
        <p:nvSpPr>
          <p:cNvPr id="50180" name="Rectangle 7"/>
          <p:cNvSpPr>
            <a:spLocks noGrp="1" noChangeArrowheads="1"/>
          </p:cNvSpPr>
          <p:nvPr>
            <p:ph type="sldNum" sz="quarter" idx="4294967295"/>
          </p:nvPr>
        </p:nvSpPr>
        <p:spPr bwMode="auto">
          <a:xfrm>
            <a:off x="3883297" y="8684299"/>
            <a:ext cx="2973149" cy="4581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30130" indent="-280820" eaLnBrk="0" hangingPunct="0">
              <a:spcBef>
                <a:spcPct val="30000"/>
              </a:spcBef>
              <a:defRPr sz="1200">
                <a:solidFill>
                  <a:schemeClr val="tx1"/>
                </a:solidFill>
                <a:latin typeface="Times New Roman" pitchFamily="18" charset="0"/>
              </a:defRPr>
            </a:lvl2pPr>
            <a:lvl3pPr marL="1123277" indent="-224656" eaLnBrk="0" hangingPunct="0">
              <a:spcBef>
                <a:spcPct val="30000"/>
              </a:spcBef>
              <a:defRPr sz="1200">
                <a:solidFill>
                  <a:schemeClr val="tx1"/>
                </a:solidFill>
                <a:latin typeface="Times New Roman" pitchFamily="18" charset="0"/>
              </a:defRPr>
            </a:lvl3pPr>
            <a:lvl4pPr marL="1572590" indent="-224656" eaLnBrk="0" hangingPunct="0">
              <a:spcBef>
                <a:spcPct val="30000"/>
              </a:spcBef>
              <a:defRPr sz="1200">
                <a:solidFill>
                  <a:schemeClr val="tx1"/>
                </a:solidFill>
                <a:latin typeface="Times New Roman" pitchFamily="18" charset="0"/>
              </a:defRPr>
            </a:lvl4pPr>
            <a:lvl5pPr marL="2021901" indent="-224656" eaLnBrk="0" hangingPunct="0">
              <a:spcBef>
                <a:spcPct val="30000"/>
              </a:spcBef>
              <a:defRPr sz="1200">
                <a:solidFill>
                  <a:schemeClr val="tx1"/>
                </a:solidFill>
                <a:latin typeface="Times New Roman" pitchFamily="18" charset="0"/>
              </a:defRPr>
            </a:lvl5pPr>
            <a:lvl6pPr marL="2471213" indent="-224656" eaLnBrk="0" fontAlgn="base" hangingPunct="0">
              <a:spcBef>
                <a:spcPct val="30000"/>
              </a:spcBef>
              <a:spcAft>
                <a:spcPct val="0"/>
              </a:spcAft>
              <a:defRPr sz="1200">
                <a:solidFill>
                  <a:schemeClr val="tx1"/>
                </a:solidFill>
                <a:latin typeface="Times New Roman" pitchFamily="18" charset="0"/>
              </a:defRPr>
            </a:lvl6pPr>
            <a:lvl7pPr marL="2920523" indent="-224656" eaLnBrk="0" fontAlgn="base" hangingPunct="0">
              <a:spcBef>
                <a:spcPct val="30000"/>
              </a:spcBef>
              <a:spcAft>
                <a:spcPct val="0"/>
              </a:spcAft>
              <a:defRPr sz="1200">
                <a:solidFill>
                  <a:schemeClr val="tx1"/>
                </a:solidFill>
                <a:latin typeface="Times New Roman" pitchFamily="18" charset="0"/>
              </a:defRPr>
            </a:lvl7pPr>
            <a:lvl8pPr marL="3369834" indent="-224656" eaLnBrk="0" fontAlgn="base" hangingPunct="0">
              <a:spcBef>
                <a:spcPct val="30000"/>
              </a:spcBef>
              <a:spcAft>
                <a:spcPct val="0"/>
              </a:spcAft>
              <a:defRPr sz="1200">
                <a:solidFill>
                  <a:schemeClr val="tx1"/>
                </a:solidFill>
                <a:latin typeface="Times New Roman" pitchFamily="18" charset="0"/>
              </a:defRPr>
            </a:lvl8pPr>
            <a:lvl9pPr marL="3819146" indent="-224656"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0065F736-E946-4B38-AA3C-0DD7BADC0C63}" type="slidenum">
              <a:rPr lang="en-US" altLang="en-US" sz="2400"/>
              <a:pPr eaLnBrk="1" hangingPunct="1">
                <a:spcBef>
                  <a:spcPct val="0"/>
                </a:spcBef>
              </a:pPr>
              <a:t>31</a:t>
            </a:fld>
            <a:endParaRPr lang="en-US" altLang="en-US" sz="2400"/>
          </a:p>
        </p:txBody>
      </p:sp>
      <p:sp>
        <p:nvSpPr>
          <p:cNvPr id="50181" name="Rectangle 2"/>
          <p:cNvSpPr>
            <a:spLocks noGrp="1" noRot="1" noChangeAspect="1" noChangeArrowheads="1" noTextEdit="1"/>
          </p:cNvSpPr>
          <p:nvPr>
            <p:ph type="sldImg"/>
          </p:nvPr>
        </p:nvSpPr>
        <p:spPr>
          <a:xfrm>
            <a:off x="1122363" y="690563"/>
            <a:ext cx="4614862" cy="3462337"/>
          </a:xfrm>
          <a:ln/>
        </p:spPr>
      </p:sp>
      <p:sp>
        <p:nvSpPr>
          <p:cNvPr id="5018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xfrm>
            <a:off x="1143000" y="685800"/>
            <a:ext cx="4572000" cy="3429000"/>
          </a:xfrm>
          <a:ln/>
        </p:spPr>
      </p:sp>
      <p:sp>
        <p:nvSpPr>
          <p:cNvPr id="2969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B5C65F-CB16-4240-9150-62A3C19FF9A4}" type="slidenum">
              <a:rPr kumimoji="0" lang="en-PH"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PH"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03810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
        <p:nvSpPr>
          <p:cNvPr id="4" name="Slide Number Placeholder 3"/>
          <p:cNvSpPr>
            <a:spLocks noGrp="1"/>
          </p:cNvSpPr>
          <p:nvPr>
            <p:ph type="sldNum" sz="quarter" idx="10"/>
          </p:nvPr>
        </p:nvSpPr>
        <p:spPr/>
        <p:txBody>
          <a:bodyPr/>
          <a:lstStyle/>
          <a:p>
            <a:fld id="{23C10EA7-BF04-4D3A-A749-C3E3C505A4F3}" type="slidenum">
              <a:rPr lang="en-US" smtClean="0"/>
              <a:t>34</a:t>
            </a:fld>
            <a:endParaRPr lang="en-US"/>
          </a:p>
        </p:txBody>
      </p:sp>
    </p:spTree>
    <p:extLst>
      <p:ext uri="{BB962C8B-B14F-4D97-AF65-F5344CB8AC3E}">
        <p14:creationId xmlns:p14="http://schemas.microsoft.com/office/powerpoint/2010/main" val="17971201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
        <p:nvSpPr>
          <p:cNvPr id="4" name="Slide Number Placeholder 3"/>
          <p:cNvSpPr>
            <a:spLocks noGrp="1"/>
          </p:cNvSpPr>
          <p:nvPr>
            <p:ph type="sldNum" sz="quarter" idx="10"/>
          </p:nvPr>
        </p:nvSpPr>
        <p:spPr/>
        <p:txBody>
          <a:bodyPr/>
          <a:lstStyle/>
          <a:p>
            <a:fld id="{23C10EA7-BF04-4D3A-A749-C3E3C505A4F3}" type="slidenum">
              <a:rPr lang="en-US" smtClean="0"/>
              <a:t>35</a:t>
            </a:fld>
            <a:endParaRPr lang="en-US"/>
          </a:p>
        </p:txBody>
      </p:sp>
    </p:spTree>
    <p:extLst>
      <p:ext uri="{BB962C8B-B14F-4D97-AF65-F5344CB8AC3E}">
        <p14:creationId xmlns:p14="http://schemas.microsoft.com/office/powerpoint/2010/main" val="26812278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C9EA9-A7DA-4DC6-D146-AD3A08BA64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FFE7FA-564B-7E01-E3E1-F0A406D9D8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2AA8A5-3F93-DF37-4D57-2DD6D09067A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
        <p:nvSpPr>
          <p:cNvPr id="4" name="Slide Number Placeholder 3">
            <a:extLst>
              <a:ext uri="{FF2B5EF4-FFF2-40B4-BE49-F238E27FC236}">
                <a16:creationId xmlns:a16="http://schemas.microsoft.com/office/drawing/2014/main" id="{33527D26-A64D-591A-9AA9-6E793439936D}"/>
              </a:ext>
            </a:extLst>
          </p:cNvPr>
          <p:cNvSpPr>
            <a:spLocks noGrp="1"/>
          </p:cNvSpPr>
          <p:nvPr>
            <p:ph type="sldNum" sz="quarter" idx="10"/>
          </p:nvPr>
        </p:nvSpPr>
        <p:spPr/>
        <p:txBody>
          <a:bodyPr/>
          <a:lstStyle/>
          <a:p>
            <a:fld id="{A0FC7D1B-6069-47AA-A5EF-A3A9C19C737E}" type="slidenum">
              <a:rPr lang="en-US" smtClean="0"/>
              <a:t>36</a:t>
            </a:fld>
            <a:endParaRPr lang="en-US" dirty="0"/>
          </a:p>
        </p:txBody>
      </p:sp>
    </p:spTree>
    <p:extLst>
      <p:ext uri="{BB962C8B-B14F-4D97-AF65-F5344CB8AC3E}">
        <p14:creationId xmlns:p14="http://schemas.microsoft.com/office/powerpoint/2010/main" val="20188426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
        <p:nvSpPr>
          <p:cNvPr id="4" name="Slide Number Placeholder 3"/>
          <p:cNvSpPr>
            <a:spLocks noGrp="1"/>
          </p:cNvSpPr>
          <p:nvPr>
            <p:ph type="sldNum" sz="quarter" idx="10"/>
          </p:nvPr>
        </p:nvSpPr>
        <p:spPr/>
        <p:txBody>
          <a:bodyPr/>
          <a:lstStyle/>
          <a:p>
            <a:fld id="{36DFBD2D-0805-48FF-AB52-683E231FD28B}" type="slidenum">
              <a:rPr lang="en-US" smtClean="0"/>
              <a:t>37</a:t>
            </a:fld>
            <a:endParaRPr lang="en-US"/>
          </a:p>
        </p:txBody>
      </p:sp>
    </p:spTree>
    <p:extLst>
      <p:ext uri="{BB962C8B-B14F-4D97-AF65-F5344CB8AC3E}">
        <p14:creationId xmlns:p14="http://schemas.microsoft.com/office/powerpoint/2010/main" val="11296725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
        <p:nvSpPr>
          <p:cNvPr id="4" name="Slide Number Placeholder 3"/>
          <p:cNvSpPr>
            <a:spLocks noGrp="1"/>
          </p:cNvSpPr>
          <p:nvPr>
            <p:ph type="sldNum" sz="quarter" idx="10"/>
          </p:nvPr>
        </p:nvSpPr>
        <p:spPr/>
        <p:txBody>
          <a:bodyPr/>
          <a:lstStyle/>
          <a:p>
            <a:fld id="{36DFBD2D-0805-48FF-AB52-683E231FD28B}" type="slidenum">
              <a:rPr lang="en-US" smtClean="0"/>
              <a:t>38</a:t>
            </a:fld>
            <a:endParaRPr lang="en-US"/>
          </a:p>
        </p:txBody>
      </p:sp>
    </p:spTree>
    <p:extLst>
      <p:ext uri="{BB962C8B-B14F-4D97-AF65-F5344CB8AC3E}">
        <p14:creationId xmlns:p14="http://schemas.microsoft.com/office/powerpoint/2010/main" val="25966651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MARK/GARRETT</a:t>
            </a:r>
          </a:p>
        </p:txBody>
      </p:sp>
      <p:sp>
        <p:nvSpPr>
          <p:cNvPr id="4" name="Slide Number Placeholder 3"/>
          <p:cNvSpPr>
            <a:spLocks noGrp="1"/>
          </p:cNvSpPr>
          <p:nvPr>
            <p:ph type="sldNum" sz="quarter" idx="10"/>
          </p:nvPr>
        </p:nvSpPr>
        <p:spPr/>
        <p:txBody>
          <a:bodyPr/>
          <a:lstStyle/>
          <a:p>
            <a:fld id="{36DFBD2D-0805-48FF-AB52-683E231FD28B}" type="slidenum">
              <a:rPr lang="en-US" smtClean="0"/>
              <a:t>39</a:t>
            </a:fld>
            <a:endParaRPr lang="en-US"/>
          </a:p>
        </p:txBody>
      </p:sp>
    </p:spTree>
    <p:extLst>
      <p:ext uri="{BB962C8B-B14F-4D97-AF65-F5344CB8AC3E}">
        <p14:creationId xmlns:p14="http://schemas.microsoft.com/office/powerpoint/2010/main" val="2396727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
        <p:nvSpPr>
          <p:cNvPr id="33795" name="Rectangle 3"/>
          <p:cNvSpPr>
            <a:spLocks noGrp="1" noRot="1" noChangeAspect="1" noChangeArrowheads="1" noTextEdit="1"/>
          </p:cNvSpPr>
          <p:nvPr>
            <p:ph type="sldImg"/>
          </p:nvPr>
        </p:nvSpPr>
        <p:spPr>
          <a:xfrm>
            <a:off x="1143000" y="685800"/>
            <a:ext cx="4572000" cy="3429000"/>
          </a:xfrm>
          <a:ln cap="flat"/>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6"/>
          <p:cNvSpPr txBox="1">
            <a:spLocks noGrp="1" noChangeArrowheads="1"/>
          </p:cNvSpPr>
          <p:nvPr/>
        </p:nvSpPr>
        <p:spPr bwMode="auto">
          <a:xfrm>
            <a:off x="0" y="8687426"/>
            <a:ext cx="2971593" cy="455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0" tIns="45699" rIns="91400" bIns="45699" anchor="b"/>
          <a:lstStyle>
            <a:lvl1pPr defTabSz="879475" eaLnBrk="0" hangingPunct="0">
              <a:spcBef>
                <a:spcPct val="30000"/>
              </a:spcBef>
              <a:defRPr sz="1200">
                <a:solidFill>
                  <a:schemeClr val="tx1"/>
                </a:solidFill>
                <a:latin typeface="Times New Roman" pitchFamily="18" charset="0"/>
              </a:defRPr>
            </a:lvl1pPr>
            <a:lvl2pPr marL="742950" indent="-285750" defTabSz="879475" eaLnBrk="0" hangingPunct="0">
              <a:spcBef>
                <a:spcPct val="30000"/>
              </a:spcBef>
              <a:defRPr sz="1200">
                <a:solidFill>
                  <a:schemeClr val="tx1"/>
                </a:solidFill>
                <a:latin typeface="Times New Roman" pitchFamily="18" charset="0"/>
              </a:defRPr>
            </a:lvl2pPr>
            <a:lvl3pPr marL="1143000" indent="-228600" defTabSz="879475" eaLnBrk="0" hangingPunct="0">
              <a:spcBef>
                <a:spcPct val="30000"/>
              </a:spcBef>
              <a:defRPr sz="1200">
                <a:solidFill>
                  <a:schemeClr val="tx1"/>
                </a:solidFill>
                <a:latin typeface="Times New Roman" pitchFamily="18" charset="0"/>
              </a:defRPr>
            </a:lvl3pPr>
            <a:lvl4pPr marL="1600200" indent="-228600" defTabSz="879475" eaLnBrk="0" hangingPunct="0">
              <a:spcBef>
                <a:spcPct val="30000"/>
              </a:spcBef>
              <a:defRPr sz="1200">
                <a:solidFill>
                  <a:schemeClr val="tx1"/>
                </a:solidFill>
                <a:latin typeface="Times New Roman" pitchFamily="18" charset="0"/>
              </a:defRPr>
            </a:lvl4pPr>
            <a:lvl5pPr marL="2057400" indent="-228600" defTabSz="879475" eaLnBrk="0" hangingPunct="0">
              <a:spcBef>
                <a:spcPct val="30000"/>
              </a:spcBef>
              <a:defRPr sz="1200">
                <a:solidFill>
                  <a:schemeClr val="tx1"/>
                </a:solidFill>
                <a:latin typeface="Times New Roman" pitchFamily="18" charset="0"/>
              </a:defRPr>
            </a:lvl5pPr>
            <a:lvl6pPr marL="2514600" indent="-228600" defTabSz="879475" eaLnBrk="0" fontAlgn="base" hangingPunct="0">
              <a:spcBef>
                <a:spcPct val="30000"/>
              </a:spcBef>
              <a:spcAft>
                <a:spcPct val="0"/>
              </a:spcAft>
              <a:defRPr sz="1200">
                <a:solidFill>
                  <a:schemeClr val="tx1"/>
                </a:solidFill>
                <a:latin typeface="Times New Roman" pitchFamily="18" charset="0"/>
              </a:defRPr>
            </a:lvl6pPr>
            <a:lvl7pPr marL="2971800" indent="-228600" defTabSz="879475" eaLnBrk="0" fontAlgn="base" hangingPunct="0">
              <a:spcBef>
                <a:spcPct val="30000"/>
              </a:spcBef>
              <a:spcAft>
                <a:spcPct val="0"/>
              </a:spcAft>
              <a:defRPr sz="1200">
                <a:solidFill>
                  <a:schemeClr val="tx1"/>
                </a:solidFill>
                <a:latin typeface="Times New Roman" pitchFamily="18" charset="0"/>
              </a:defRPr>
            </a:lvl7pPr>
            <a:lvl8pPr marL="3429000" indent="-228600" defTabSz="879475" eaLnBrk="0" fontAlgn="base" hangingPunct="0">
              <a:spcBef>
                <a:spcPct val="30000"/>
              </a:spcBef>
              <a:spcAft>
                <a:spcPct val="0"/>
              </a:spcAft>
              <a:defRPr sz="1200">
                <a:solidFill>
                  <a:schemeClr val="tx1"/>
                </a:solidFill>
                <a:latin typeface="Times New Roman" pitchFamily="18" charset="0"/>
              </a:defRPr>
            </a:lvl8pPr>
            <a:lvl9pPr marL="3886200" indent="-228600" defTabSz="879475"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en-US" altLang="en-US" sz="1300">
                <a:latin typeface="Arial" pitchFamily="34" charset="0"/>
                <a:ea typeface="MS PGothic" pitchFamily="34" charset="-128"/>
              </a:rPr>
              <a:t>www.clinicalmicrosystem.org</a:t>
            </a:r>
          </a:p>
        </p:txBody>
      </p:sp>
      <p:sp>
        <p:nvSpPr>
          <p:cNvPr id="35843" name="Rectangle 7"/>
          <p:cNvSpPr txBox="1">
            <a:spLocks noGrp="1" noChangeArrowheads="1"/>
          </p:cNvSpPr>
          <p:nvPr/>
        </p:nvSpPr>
        <p:spPr bwMode="auto">
          <a:xfrm>
            <a:off x="3884852" y="8687426"/>
            <a:ext cx="2971593" cy="455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0" tIns="45699" rIns="91400" bIns="45699" anchor="b"/>
          <a:lstStyle>
            <a:lvl1pPr defTabSz="879475" eaLnBrk="0" hangingPunct="0">
              <a:spcBef>
                <a:spcPct val="30000"/>
              </a:spcBef>
              <a:defRPr sz="1200">
                <a:solidFill>
                  <a:schemeClr val="tx1"/>
                </a:solidFill>
                <a:latin typeface="Times New Roman" pitchFamily="18" charset="0"/>
              </a:defRPr>
            </a:lvl1pPr>
            <a:lvl2pPr marL="742950" indent="-285750" defTabSz="879475" eaLnBrk="0" hangingPunct="0">
              <a:spcBef>
                <a:spcPct val="30000"/>
              </a:spcBef>
              <a:defRPr sz="1200">
                <a:solidFill>
                  <a:schemeClr val="tx1"/>
                </a:solidFill>
                <a:latin typeface="Times New Roman" pitchFamily="18" charset="0"/>
              </a:defRPr>
            </a:lvl2pPr>
            <a:lvl3pPr marL="1143000" indent="-228600" defTabSz="879475" eaLnBrk="0" hangingPunct="0">
              <a:spcBef>
                <a:spcPct val="30000"/>
              </a:spcBef>
              <a:defRPr sz="1200">
                <a:solidFill>
                  <a:schemeClr val="tx1"/>
                </a:solidFill>
                <a:latin typeface="Times New Roman" pitchFamily="18" charset="0"/>
              </a:defRPr>
            </a:lvl3pPr>
            <a:lvl4pPr marL="1600200" indent="-228600" defTabSz="879475" eaLnBrk="0" hangingPunct="0">
              <a:spcBef>
                <a:spcPct val="30000"/>
              </a:spcBef>
              <a:defRPr sz="1200">
                <a:solidFill>
                  <a:schemeClr val="tx1"/>
                </a:solidFill>
                <a:latin typeface="Times New Roman" pitchFamily="18" charset="0"/>
              </a:defRPr>
            </a:lvl4pPr>
            <a:lvl5pPr marL="2057400" indent="-228600" defTabSz="879475" eaLnBrk="0" hangingPunct="0">
              <a:spcBef>
                <a:spcPct val="30000"/>
              </a:spcBef>
              <a:defRPr sz="1200">
                <a:solidFill>
                  <a:schemeClr val="tx1"/>
                </a:solidFill>
                <a:latin typeface="Times New Roman" pitchFamily="18" charset="0"/>
              </a:defRPr>
            </a:lvl5pPr>
            <a:lvl6pPr marL="2514600" indent="-228600" defTabSz="879475" eaLnBrk="0" fontAlgn="base" hangingPunct="0">
              <a:spcBef>
                <a:spcPct val="30000"/>
              </a:spcBef>
              <a:spcAft>
                <a:spcPct val="0"/>
              </a:spcAft>
              <a:defRPr sz="1200">
                <a:solidFill>
                  <a:schemeClr val="tx1"/>
                </a:solidFill>
                <a:latin typeface="Times New Roman" pitchFamily="18" charset="0"/>
              </a:defRPr>
            </a:lvl6pPr>
            <a:lvl7pPr marL="2971800" indent="-228600" defTabSz="879475" eaLnBrk="0" fontAlgn="base" hangingPunct="0">
              <a:spcBef>
                <a:spcPct val="30000"/>
              </a:spcBef>
              <a:spcAft>
                <a:spcPct val="0"/>
              </a:spcAft>
              <a:defRPr sz="1200">
                <a:solidFill>
                  <a:schemeClr val="tx1"/>
                </a:solidFill>
                <a:latin typeface="Times New Roman" pitchFamily="18" charset="0"/>
              </a:defRPr>
            </a:lvl7pPr>
            <a:lvl8pPr marL="3429000" indent="-228600" defTabSz="879475" eaLnBrk="0" fontAlgn="base" hangingPunct="0">
              <a:spcBef>
                <a:spcPct val="30000"/>
              </a:spcBef>
              <a:spcAft>
                <a:spcPct val="0"/>
              </a:spcAft>
              <a:defRPr sz="1200">
                <a:solidFill>
                  <a:schemeClr val="tx1"/>
                </a:solidFill>
                <a:latin typeface="Times New Roman" pitchFamily="18" charset="0"/>
              </a:defRPr>
            </a:lvl8pPr>
            <a:lvl9pPr marL="3886200" indent="-228600" defTabSz="879475" eaLnBrk="0" fontAlgn="base" hangingPunct="0">
              <a:spcBef>
                <a:spcPct val="30000"/>
              </a:spcBef>
              <a:spcAft>
                <a:spcPct val="0"/>
              </a:spcAft>
              <a:defRPr sz="1200">
                <a:solidFill>
                  <a:schemeClr val="tx1"/>
                </a:solidFill>
                <a:latin typeface="Times New Roman" pitchFamily="18" charset="0"/>
              </a:defRPr>
            </a:lvl9pPr>
          </a:lstStyle>
          <a:p>
            <a:pPr algn="r" eaLnBrk="1" hangingPunct="1">
              <a:spcBef>
                <a:spcPct val="0"/>
              </a:spcBef>
            </a:pPr>
            <a:fld id="{14081EA2-7E66-4711-952B-774383B5C38F}" type="slidenum">
              <a:rPr lang="en-US" altLang="en-US" sz="1300">
                <a:latin typeface="Arial" pitchFamily="34" charset="0"/>
                <a:ea typeface="MS PGothic" pitchFamily="34" charset="-128"/>
              </a:rPr>
              <a:pPr algn="r" eaLnBrk="1" hangingPunct="1">
                <a:spcBef>
                  <a:spcPct val="0"/>
                </a:spcBef>
              </a:pPr>
              <a:t>41</a:t>
            </a:fld>
            <a:endParaRPr lang="en-US" altLang="en-US" sz="1300">
              <a:latin typeface="Arial" pitchFamily="34" charset="0"/>
              <a:ea typeface="MS PGothic" pitchFamily="34" charset="-128"/>
            </a:endParaRPr>
          </a:p>
        </p:txBody>
      </p:sp>
      <p:sp>
        <p:nvSpPr>
          <p:cNvPr id="35844" name="Rectangle 2"/>
          <p:cNvSpPr>
            <a:spLocks noGrp="1" noRot="1" noChangeAspect="1" noChangeArrowheads="1" noTextEdit="1"/>
          </p:cNvSpPr>
          <p:nvPr>
            <p:ph type="sldImg"/>
          </p:nvPr>
        </p:nvSpPr>
        <p:spPr>
          <a:xfrm>
            <a:off x="1141413" y="687388"/>
            <a:ext cx="4575175" cy="3430587"/>
          </a:xfrm>
          <a:ln/>
        </p:spPr>
      </p:sp>
      <p:sp>
        <p:nvSpPr>
          <p:cNvPr id="35845" name="Rectangle 3"/>
          <p:cNvSpPr>
            <a:spLocks noGrp="1" noChangeArrowheads="1"/>
          </p:cNvSpPr>
          <p:nvPr>
            <p:ph type="body" idx="1"/>
          </p:nvPr>
        </p:nvSpPr>
        <p:spPr>
          <a:xfrm>
            <a:off x="910148" y="4343713"/>
            <a:ext cx="5037705" cy="4112298"/>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0" tIns="45699" rIns="91400" bIns="45699"/>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6"/>
          <p:cNvSpPr txBox="1">
            <a:spLocks noGrp="1" noChangeArrowheads="1"/>
          </p:cNvSpPr>
          <p:nvPr/>
        </p:nvSpPr>
        <p:spPr bwMode="auto">
          <a:xfrm>
            <a:off x="0" y="8687426"/>
            <a:ext cx="2971593" cy="455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0" tIns="45699" rIns="91400" bIns="45699" anchor="b"/>
          <a:lstStyle>
            <a:lvl1pPr defTabSz="879475" eaLnBrk="0" hangingPunct="0">
              <a:spcBef>
                <a:spcPct val="30000"/>
              </a:spcBef>
              <a:defRPr sz="1200">
                <a:solidFill>
                  <a:schemeClr val="tx1"/>
                </a:solidFill>
                <a:latin typeface="Times New Roman" pitchFamily="18" charset="0"/>
              </a:defRPr>
            </a:lvl1pPr>
            <a:lvl2pPr marL="742950" indent="-285750" defTabSz="879475" eaLnBrk="0" hangingPunct="0">
              <a:spcBef>
                <a:spcPct val="30000"/>
              </a:spcBef>
              <a:defRPr sz="1200">
                <a:solidFill>
                  <a:schemeClr val="tx1"/>
                </a:solidFill>
                <a:latin typeface="Times New Roman" pitchFamily="18" charset="0"/>
              </a:defRPr>
            </a:lvl2pPr>
            <a:lvl3pPr marL="1143000" indent="-228600" defTabSz="879475" eaLnBrk="0" hangingPunct="0">
              <a:spcBef>
                <a:spcPct val="30000"/>
              </a:spcBef>
              <a:defRPr sz="1200">
                <a:solidFill>
                  <a:schemeClr val="tx1"/>
                </a:solidFill>
                <a:latin typeface="Times New Roman" pitchFamily="18" charset="0"/>
              </a:defRPr>
            </a:lvl3pPr>
            <a:lvl4pPr marL="1600200" indent="-228600" defTabSz="879475" eaLnBrk="0" hangingPunct="0">
              <a:spcBef>
                <a:spcPct val="30000"/>
              </a:spcBef>
              <a:defRPr sz="1200">
                <a:solidFill>
                  <a:schemeClr val="tx1"/>
                </a:solidFill>
                <a:latin typeface="Times New Roman" pitchFamily="18" charset="0"/>
              </a:defRPr>
            </a:lvl4pPr>
            <a:lvl5pPr marL="2057400" indent="-228600" defTabSz="879475" eaLnBrk="0" hangingPunct="0">
              <a:spcBef>
                <a:spcPct val="30000"/>
              </a:spcBef>
              <a:defRPr sz="1200">
                <a:solidFill>
                  <a:schemeClr val="tx1"/>
                </a:solidFill>
                <a:latin typeface="Times New Roman" pitchFamily="18" charset="0"/>
              </a:defRPr>
            </a:lvl5pPr>
            <a:lvl6pPr marL="2514600" indent="-228600" defTabSz="879475" eaLnBrk="0" fontAlgn="base" hangingPunct="0">
              <a:spcBef>
                <a:spcPct val="30000"/>
              </a:spcBef>
              <a:spcAft>
                <a:spcPct val="0"/>
              </a:spcAft>
              <a:defRPr sz="1200">
                <a:solidFill>
                  <a:schemeClr val="tx1"/>
                </a:solidFill>
                <a:latin typeface="Times New Roman" pitchFamily="18" charset="0"/>
              </a:defRPr>
            </a:lvl6pPr>
            <a:lvl7pPr marL="2971800" indent="-228600" defTabSz="879475" eaLnBrk="0" fontAlgn="base" hangingPunct="0">
              <a:spcBef>
                <a:spcPct val="30000"/>
              </a:spcBef>
              <a:spcAft>
                <a:spcPct val="0"/>
              </a:spcAft>
              <a:defRPr sz="1200">
                <a:solidFill>
                  <a:schemeClr val="tx1"/>
                </a:solidFill>
                <a:latin typeface="Times New Roman" pitchFamily="18" charset="0"/>
              </a:defRPr>
            </a:lvl7pPr>
            <a:lvl8pPr marL="3429000" indent="-228600" defTabSz="879475" eaLnBrk="0" fontAlgn="base" hangingPunct="0">
              <a:spcBef>
                <a:spcPct val="30000"/>
              </a:spcBef>
              <a:spcAft>
                <a:spcPct val="0"/>
              </a:spcAft>
              <a:defRPr sz="1200">
                <a:solidFill>
                  <a:schemeClr val="tx1"/>
                </a:solidFill>
                <a:latin typeface="Times New Roman" pitchFamily="18" charset="0"/>
              </a:defRPr>
            </a:lvl8pPr>
            <a:lvl9pPr marL="3886200" indent="-228600" defTabSz="879475"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en-US" altLang="en-US" sz="1300">
                <a:latin typeface="Arial" pitchFamily="34" charset="0"/>
                <a:ea typeface="MS PGothic" pitchFamily="34" charset="-128"/>
              </a:rPr>
              <a:t>www.clinicalmicrosystem.org</a:t>
            </a:r>
          </a:p>
        </p:txBody>
      </p:sp>
      <p:sp>
        <p:nvSpPr>
          <p:cNvPr id="35843" name="Rectangle 7"/>
          <p:cNvSpPr txBox="1">
            <a:spLocks noGrp="1" noChangeArrowheads="1"/>
          </p:cNvSpPr>
          <p:nvPr/>
        </p:nvSpPr>
        <p:spPr bwMode="auto">
          <a:xfrm>
            <a:off x="3884852" y="8687426"/>
            <a:ext cx="2971593" cy="455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0" tIns="45699" rIns="91400" bIns="45699" anchor="b"/>
          <a:lstStyle>
            <a:lvl1pPr defTabSz="879475" eaLnBrk="0" hangingPunct="0">
              <a:spcBef>
                <a:spcPct val="30000"/>
              </a:spcBef>
              <a:defRPr sz="1200">
                <a:solidFill>
                  <a:schemeClr val="tx1"/>
                </a:solidFill>
                <a:latin typeface="Times New Roman" pitchFamily="18" charset="0"/>
              </a:defRPr>
            </a:lvl1pPr>
            <a:lvl2pPr marL="742950" indent="-285750" defTabSz="879475" eaLnBrk="0" hangingPunct="0">
              <a:spcBef>
                <a:spcPct val="30000"/>
              </a:spcBef>
              <a:defRPr sz="1200">
                <a:solidFill>
                  <a:schemeClr val="tx1"/>
                </a:solidFill>
                <a:latin typeface="Times New Roman" pitchFamily="18" charset="0"/>
              </a:defRPr>
            </a:lvl2pPr>
            <a:lvl3pPr marL="1143000" indent="-228600" defTabSz="879475" eaLnBrk="0" hangingPunct="0">
              <a:spcBef>
                <a:spcPct val="30000"/>
              </a:spcBef>
              <a:defRPr sz="1200">
                <a:solidFill>
                  <a:schemeClr val="tx1"/>
                </a:solidFill>
                <a:latin typeface="Times New Roman" pitchFamily="18" charset="0"/>
              </a:defRPr>
            </a:lvl3pPr>
            <a:lvl4pPr marL="1600200" indent="-228600" defTabSz="879475" eaLnBrk="0" hangingPunct="0">
              <a:spcBef>
                <a:spcPct val="30000"/>
              </a:spcBef>
              <a:defRPr sz="1200">
                <a:solidFill>
                  <a:schemeClr val="tx1"/>
                </a:solidFill>
                <a:latin typeface="Times New Roman" pitchFamily="18" charset="0"/>
              </a:defRPr>
            </a:lvl4pPr>
            <a:lvl5pPr marL="2057400" indent="-228600" defTabSz="879475" eaLnBrk="0" hangingPunct="0">
              <a:spcBef>
                <a:spcPct val="30000"/>
              </a:spcBef>
              <a:defRPr sz="1200">
                <a:solidFill>
                  <a:schemeClr val="tx1"/>
                </a:solidFill>
                <a:latin typeface="Times New Roman" pitchFamily="18" charset="0"/>
              </a:defRPr>
            </a:lvl5pPr>
            <a:lvl6pPr marL="2514600" indent="-228600" defTabSz="879475" eaLnBrk="0" fontAlgn="base" hangingPunct="0">
              <a:spcBef>
                <a:spcPct val="30000"/>
              </a:spcBef>
              <a:spcAft>
                <a:spcPct val="0"/>
              </a:spcAft>
              <a:defRPr sz="1200">
                <a:solidFill>
                  <a:schemeClr val="tx1"/>
                </a:solidFill>
                <a:latin typeface="Times New Roman" pitchFamily="18" charset="0"/>
              </a:defRPr>
            </a:lvl6pPr>
            <a:lvl7pPr marL="2971800" indent="-228600" defTabSz="879475" eaLnBrk="0" fontAlgn="base" hangingPunct="0">
              <a:spcBef>
                <a:spcPct val="30000"/>
              </a:spcBef>
              <a:spcAft>
                <a:spcPct val="0"/>
              </a:spcAft>
              <a:defRPr sz="1200">
                <a:solidFill>
                  <a:schemeClr val="tx1"/>
                </a:solidFill>
                <a:latin typeface="Times New Roman" pitchFamily="18" charset="0"/>
              </a:defRPr>
            </a:lvl7pPr>
            <a:lvl8pPr marL="3429000" indent="-228600" defTabSz="879475" eaLnBrk="0" fontAlgn="base" hangingPunct="0">
              <a:spcBef>
                <a:spcPct val="30000"/>
              </a:spcBef>
              <a:spcAft>
                <a:spcPct val="0"/>
              </a:spcAft>
              <a:defRPr sz="1200">
                <a:solidFill>
                  <a:schemeClr val="tx1"/>
                </a:solidFill>
                <a:latin typeface="Times New Roman" pitchFamily="18" charset="0"/>
              </a:defRPr>
            </a:lvl8pPr>
            <a:lvl9pPr marL="3886200" indent="-228600" defTabSz="879475" eaLnBrk="0" fontAlgn="base" hangingPunct="0">
              <a:spcBef>
                <a:spcPct val="30000"/>
              </a:spcBef>
              <a:spcAft>
                <a:spcPct val="0"/>
              </a:spcAft>
              <a:defRPr sz="1200">
                <a:solidFill>
                  <a:schemeClr val="tx1"/>
                </a:solidFill>
                <a:latin typeface="Times New Roman" pitchFamily="18" charset="0"/>
              </a:defRPr>
            </a:lvl9pPr>
          </a:lstStyle>
          <a:p>
            <a:pPr algn="r" eaLnBrk="1" hangingPunct="1">
              <a:spcBef>
                <a:spcPct val="0"/>
              </a:spcBef>
            </a:pPr>
            <a:fld id="{14081EA2-7E66-4711-952B-774383B5C38F}" type="slidenum">
              <a:rPr lang="en-US" altLang="en-US" sz="1300">
                <a:latin typeface="Arial" pitchFamily="34" charset="0"/>
                <a:ea typeface="MS PGothic" pitchFamily="34" charset="-128"/>
              </a:rPr>
              <a:pPr algn="r" eaLnBrk="1" hangingPunct="1">
                <a:spcBef>
                  <a:spcPct val="0"/>
                </a:spcBef>
              </a:pPr>
              <a:t>42</a:t>
            </a:fld>
            <a:endParaRPr lang="en-US" altLang="en-US" sz="1300">
              <a:latin typeface="Arial" pitchFamily="34" charset="0"/>
              <a:ea typeface="MS PGothic" pitchFamily="34" charset="-128"/>
            </a:endParaRPr>
          </a:p>
        </p:txBody>
      </p:sp>
      <p:sp>
        <p:nvSpPr>
          <p:cNvPr id="35844" name="Rectangle 2"/>
          <p:cNvSpPr>
            <a:spLocks noGrp="1" noRot="1" noChangeAspect="1" noChangeArrowheads="1" noTextEdit="1"/>
          </p:cNvSpPr>
          <p:nvPr>
            <p:ph type="sldImg"/>
          </p:nvPr>
        </p:nvSpPr>
        <p:spPr>
          <a:xfrm>
            <a:off x="1141413" y="687388"/>
            <a:ext cx="4575175" cy="3430587"/>
          </a:xfrm>
          <a:ln/>
        </p:spPr>
      </p:sp>
      <p:sp>
        <p:nvSpPr>
          <p:cNvPr id="35845" name="Rectangle 3"/>
          <p:cNvSpPr>
            <a:spLocks noGrp="1" noChangeArrowheads="1"/>
          </p:cNvSpPr>
          <p:nvPr>
            <p:ph type="body" idx="1"/>
          </p:nvPr>
        </p:nvSpPr>
        <p:spPr>
          <a:xfrm>
            <a:off x="910148" y="4343713"/>
            <a:ext cx="5037705" cy="4112298"/>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0" tIns="45699" rIns="91400" bIns="45699"/>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Tree>
    <p:extLst>
      <p:ext uri="{BB962C8B-B14F-4D97-AF65-F5344CB8AC3E}">
        <p14:creationId xmlns:p14="http://schemas.microsoft.com/office/powerpoint/2010/main" val="34617287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6"/>
          <p:cNvSpPr txBox="1">
            <a:spLocks noGrp="1" noChangeArrowheads="1"/>
          </p:cNvSpPr>
          <p:nvPr/>
        </p:nvSpPr>
        <p:spPr bwMode="auto">
          <a:xfrm>
            <a:off x="0" y="8687426"/>
            <a:ext cx="2971593" cy="455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0" tIns="45699" rIns="91400" bIns="45699" anchor="b"/>
          <a:lstStyle>
            <a:lvl1pPr defTabSz="879475" eaLnBrk="0" hangingPunct="0">
              <a:spcBef>
                <a:spcPct val="30000"/>
              </a:spcBef>
              <a:defRPr sz="1200">
                <a:solidFill>
                  <a:schemeClr val="tx1"/>
                </a:solidFill>
                <a:latin typeface="Times New Roman" pitchFamily="18" charset="0"/>
              </a:defRPr>
            </a:lvl1pPr>
            <a:lvl2pPr marL="742950" indent="-285750" defTabSz="879475" eaLnBrk="0" hangingPunct="0">
              <a:spcBef>
                <a:spcPct val="30000"/>
              </a:spcBef>
              <a:defRPr sz="1200">
                <a:solidFill>
                  <a:schemeClr val="tx1"/>
                </a:solidFill>
                <a:latin typeface="Times New Roman" pitchFamily="18" charset="0"/>
              </a:defRPr>
            </a:lvl2pPr>
            <a:lvl3pPr marL="1143000" indent="-228600" defTabSz="879475" eaLnBrk="0" hangingPunct="0">
              <a:spcBef>
                <a:spcPct val="30000"/>
              </a:spcBef>
              <a:defRPr sz="1200">
                <a:solidFill>
                  <a:schemeClr val="tx1"/>
                </a:solidFill>
                <a:latin typeface="Times New Roman" pitchFamily="18" charset="0"/>
              </a:defRPr>
            </a:lvl3pPr>
            <a:lvl4pPr marL="1600200" indent="-228600" defTabSz="879475" eaLnBrk="0" hangingPunct="0">
              <a:spcBef>
                <a:spcPct val="30000"/>
              </a:spcBef>
              <a:defRPr sz="1200">
                <a:solidFill>
                  <a:schemeClr val="tx1"/>
                </a:solidFill>
                <a:latin typeface="Times New Roman" pitchFamily="18" charset="0"/>
              </a:defRPr>
            </a:lvl4pPr>
            <a:lvl5pPr marL="2057400" indent="-228600" defTabSz="879475" eaLnBrk="0" hangingPunct="0">
              <a:spcBef>
                <a:spcPct val="30000"/>
              </a:spcBef>
              <a:defRPr sz="1200">
                <a:solidFill>
                  <a:schemeClr val="tx1"/>
                </a:solidFill>
                <a:latin typeface="Times New Roman" pitchFamily="18" charset="0"/>
              </a:defRPr>
            </a:lvl5pPr>
            <a:lvl6pPr marL="2514600" indent="-228600" defTabSz="879475" eaLnBrk="0" fontAlgn="base" hangingPunct="0">
              <a:spcBef>
                <a:spcPct val="30000"/>
              </a:spcBef>
              <a:spcAft>
                <a:spcPct val="0"/>
              </a:spcAft>
              <a:defRPr sz="1200">
                <a:solidFill>
                  <a:schemeClr val="tx1"/>
                </a:solidFill>
                <a:latin typeface="Times New Roman" pitchFamily="18" charset="0"/>
              </a:defRPr>
            </a:lvl6pPr>
            <a:lvl7pPr marL="2971800" indent="-228600" defTabSz="879475" eaLnBrk="0" fontAlgn="base" hangingPunct="0">
              <a:spcBef>
                <a:spcPct val="30000"/>
              </a:spcBef>
              <a:spcAft>
                <a:spcPct val="0"/>
              </a:spcAft>
              <a:defRPr sz="1200">
                <a:solidFill>
                  <a:schemeClr val="tx1"/>
                </a:solidFill>
                <a:latin typeface="Times New Roman" pitchFamily="18" charset="0"/>
              </a:defRPr>
            </a:lvl7pPr>
            <a:lvl8pPr marL="3429000" indent="-228600" defTabSz="879475" eaLnBrk="0" fontAlgn="base" hangingPunct="0">
              <a:spcBef>
                <a:spcPct val="30000"/>
              </a:spcBef>
              <a:spcAft>
                <a:spcPct val="0"/>
              </a:spcAft>
              <a:defRPr sz="1200">
                <a:solidFill>
                  <a:schemeClr val="tx1"/>
                </a:solidFill>
                <a:latin typeface="Times New Roman" pitchFamily="18" charset="0"/>
              </a:defRPr>
            </a:lvl8pPr>
            <a:lvl9pPr marL="3886200" indent="-228600" defTabSz="879475"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en-US" altLang="en-US" sz="1300">
                <a:latin typeface="Arial" pitchFamily="34" charset="0"/>
                <a:ea typeface="MS PGothic" pitchFamily="34" charset="-128"/>
              </a:rPr>
              <a:t>www.clinicalmicrosystem.org</a:t>
            </a:r>
          </a:p>
        </p:txBody>
      </p:sp>
      <p:sp>
        <p:nvSpPr>
          <p:cNvPr id="35843" name="Rectangle 7"/>
          <p:cNvSpPr txBox="1">
            <a:spLocks noGrp="1" noChangeArrowheads="1"/>
          </p:cNvSpPr>
          <p:nvPr/>
        </p:nvSpPr>
        <p:spPr bwMode="auto">
          <a:xfrm>
            <a:off x="3884852" y="8687426"/>
            <a:ext cx="2971593" cy="455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0" tIns="45699" rIns="91400" bIns="45699" anchor="b"/>
          <a:lstStyle>
            <a:lvl1pPr defTabSz="879475" eaLnBrk="0" hangingPunct="0">
              <a:spcBef>
                <a:spcPct val="30000"/>
              </a:spcBef>
              <a:defRPr sz="1200">
                <a:solidFill>
                  <a:schemeClr val="tx1"/>
                </a:solidFill>
                <a:latin typeface="Times New Roman" pitchFamily="18" charset="0"/>
              </a:defRPr>
            </a:lvl1pPr>
            <a:lvl2pPr marL="742950" indent="-285750" defTabSz="879475" eaLnBrk="0" hangingPunct="0">
              <a:spcBef>
                <a:spcPct val="30000"/>
              </a:spcBef>
              <a:defRPr sz="1200">
                <a:solidFill>
                  <a:schemeClr val="tx1"/>
                </a:solidFill>
                <a:latin typeface="Times New Roman" pitchFamily="18" charset="0"/>
              </a:defRPr>
            </a:lvl2pPr>
            <a:lvl3pPr marL="1143000" indent="-228600" defTabSz="879475" eaLnBrk="0" hangingPunct="0">
              <a:spcBef>
                <a:spcPct val="30000"/>
              </a:spcBef>
              <a:defRPr sz="1200">
                <a:solidFill>
                  <a:schemeClr val="tx1"/>
                </a:solidFill>
                <a:latin typeface="Times New Roman" pitchFamily="18" charset="0"/>
              </a:defRPr>
            </a:lvl3pPr>
            <a:lvl4pPr marL="1600200" indent="-228600" defTabSz="879475" eaLnBrk="0" hangingPunct="0">
              <a:spcBef>
                <a:spcPct val="30000"/>
              </a:spcBef>
              <a:defRPr sz="1200">
                <a:solidFill>
                  <a:schemeClr val="tx1"/>
                </a:solidFill>
                <a:latin typeface="Times New Roman" pitchFamily="18" charset="0"/>
              </a:defRPr>
            </a:lvl4pPr>
            <a:lvl5pPr marL="2057400" indent="-228600" defTabSz="879475" eaLnBrk="0" hangingPunct="0">
              <a:spcBef>
                <a:spcPct val="30000"/>
              </a:spcBef>
              <a:defRPr sz="1200">
                <a:solidFill>
                  <a:schemeClr val="tx1"/>
                </a:solidFill>
                <a:latin typeface="Times New Roman" pitchFamily="18" charset="0"/>
              </a:defRPr>
            </a:lvl5pPr>
            <a:lvl6pPr marL="2514600" indent="-228600" defTabSz="879475" eaLnBrk="0" fontAlgn="base" hangingPunct="0">
              <a:spcBef>
                <a:spcPct val="30000"/>
              </a:spcBef>
              <a:spcAft>
                <a:spcPct val="0"/>
              </a:spcAft>
              <a:defRPr sz="1200">
                <a:solidFill>
                  <a:schemeClr val="tx1"/>
                </a:solidFill>
                <a:latin typeface="Times New Roman" pitchFamily="18" charset="0"/>
              </a:defRPr>
            </a:lvl6pPr>
            <a:lvl7pPr marL="2971800" indent="-228600" defTabSz="879475" eaLnBrk="0" fontAlgn="base" hangingPunct="0">
              <a:spcBef>
                <a:spcPct val="30000"/>
              </a:spcBef>
              <a:spcAft>
                <a:spcPct val="0"/>
              </a:spcAft>
              <a:defRPr sz="1200">
                <a:solidFill>
                  <a:schemeClr val="tx1"/>
                </a:solidFill>
                <a:latin typeface="Times New Roman" pitchFamily="18" charset="0"/>
              </a:defRPr>
            </a:lvl7pPr>
            <a:lvl8pPr marL="3429000" indent="-228600" defTabSz="879475" eaLnBrk="0" fontAlgn="base" hangingPunct="0">
              <a:spcBef>
                <a:spcPct val="30000"/>
              </a:spcBef>
              <a:spcAft>
                <a:spcPct val="0"/>
              </a:spcAft>
              <a:defRPr sz="1200">
                <a:solidFill>
                  <a:schemeClr val="tx1"/>
                </a:solidFill>
                <a:latin typeface="Times New Roman" pitchFamily="18" charset="0"/>
              </a:defRPr>
            </a:lvl8pPr>
            <a:lvl9pPr marL="3886200" indent="-228600" defTabSz="879475" eaLnBrk="0" fontAlgn="base" hangingPunct="0">
              <a:spcBef>
                <a:spcPct val="30000"/>
              </a:spcBef>
              <a:spcAft>
                <a:spcPct val="0"/>
              </a:spcAft>
              <a:defRPr sz="1200">
                <a:solidFill>
                  <a:schemeClr val="tx1"/>
                </a:solidFill>
                <a:latin typeface="Times New Roman" pitchFamily="18" charset="0"/>
              </a:defRPr>
            </a:lvl9pPr>
          </a:lstStyle>
          <a:p>
            <a:pPr algn="r" eaLnBrk="1" hangingPunct="1">
              <a:spcBef>
                <a:spcPct val="0"/>
              </a:spcBef>
            </a:pPr>
            <a:fld id="{14081EA2-7E66-4711-952B-774383B5C38F}" type="slidenum">
              <a:rPr lang="en-US" altLang="en-US" sz="1300">
                <a:latin typeface="Arial" pitchFamily="34" charset="0"/>
                <a:ea typeface="MS PGothic" pitchFamily="34" charset="-128"/>
              </a:rPr>
              <a:pPr algn="r" eaLnBrk="1" hangingPunct="1">
                <a:spcBef>
                  <a:spcPct val="0"/>
                </a:spcBef>
              </a:pPr>
              <a:t>43</a:t>
            </a:fld>
            <a:endParaRPr lang="en-US" altLang="en-US" sz="1300">
              <a:latin typeface="Arial" pitchFamily="34" charset="0"/>
              <a:ea typeface="MS PGothic" pitchFamily="34" charset="-128"/>
            </a:endParaRPr>
          </a:p>
        </p:txBody>
      </p:sp>
      <p:sp>
        <p:nvSpPr>
          <p:cNvPr id="35844" name="Rectangle 2"/>
          <p:cNvSpPr>
            <a:spLocks noGrp="1" noRot="1" noChangeAspect="1" noChangeArrowheads="1" noTextEdit="1"/>
          </p:cNvSpPr>
          <p:nvPr>
            <p:ph type="sldImg"/>
          </p:nvPr>
        </p:nvSpPr>
        <p:spPr>
          <a:xfrm>
            <a:off x="1141413" y="687388"/>
            <a:ext cx="4575175" cy="3430587"/>
          </a:xfrm>
          <a:ln/>
        </p:spPr>
      </p:sp>
      <p:sp>
        <p:nvSpPr>
          <p:cNvPr id="35845" name="Rectangle 3"/>
          <p:cNvSpPr>
            <a:spLocks noGrp="1" noChangeArrowheads="1"/>
          </p:cNvSpPr>
          <p:nvPr>
            <p:ph type="body" idx="1"/>
          </p:nvPr>
        </p:nvSpPr>
        <p:spPr>
          <a:xfrm>
            <a:off x="910148" y="4343713"/>
            <a:ext cx="5037705" cy="4112298"/>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0" tIns="45699" rIns="91400" bIns="45699"/>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MARK</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5.xml"/><Relationship Id="rId4" Type="http://schemas.openxmlformats.org/officeDocument/2006/relationships/hyperlink" Target="http://bit.ly/2TtBDfr" TargetMode="Externa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CB0A0F8-9D41-C34C-9D36-F22A7697DB93}"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F6761B-DE55-7344-BAF4-AF2A5867A258}" type="slidenum">
              <a:rPr lang="en-US" smtClean="0"/>
              <a:t>‹#›</a:t>
            </a:fld>
            <a:endParaRPr lang="en-US" dirty="0"/>
          </a:p>
        </p:txBody>
      </p:sp>
    </p:spTree>
    <p:extLst>
      <p:ext uri="{BB962C8B-B14F-4D97-AF65-F5344CB8AC3E}">
        <p14:creationId xmlns:p14="http://schemas.microsoft.com/office/powerpoint/2010/main" val="2480226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B0A0F8-9D41-C34C-9D36-F22A7697DB93}"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F6761B-DE55-7344-BAF4-AF2A5867A258}" type="slidenum">
              <a:rPr lang="en-US" smtClean="0"/>
              <a:t>‹#›</a:t>
            </a:fld>
            <a:endParaRPr lang="en-US" dirty="0"/>
          </a:p>
        </p:txBody>
      </p:sp>
    </p:spTree>
    <p:extLst>
      <p:ext uri="{BB962C8B-B14F-4D97-AF65-F5344CB8AC3E}">
        <p14:creationId xmlns:p14="http://schemas.microsoft.com/office/powerpoint/2010/main" val="1457717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B0A0F8-9D41-C34C-9D36-F22A7697DB93}"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F6761B-DE55-7344-BAF4-AF2A5867A258}" type="slidenum">
              <a:rPr lang="en-US" smtClean="0"/>
              <a:t>‹#›</a:t>
            </a:fld>
            <a:endParaRPr lang="en-US" dirty="0"/>
          </a:p>
        </p:txBody>
      </p:sp>
    </p:spTree>
    <p:extLst>
      <p:ext uri="{BB962C8B-B14F-4D97-AF65-F5344CB8AC3E}">
        <p14:creationId xmlns:p14="http://schemas.microsoft.com/office/powerpoint/2010/main" val="4115872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CB0A0F8-9D41-C34C-9D36-F22A7697DB93}" type="datetimeFigureOut">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CF6761B-DE55-7344-BAF4-AF2A5867A258}" type="slidenum">
              <a:rPr lang="en-US" smtClean="0"/>
              <a:t>‹#›</a:t>
            </a:fld>
            <a:endParaRPr lang="en-US" dirty="0"/>
          </a:p>
        </p:txBody>
      </p:sp>
    </p:spTree>
    <p:extLst>
      <p:ext uri="{BB962C8B-B14F-4D97-AF65-F5344CB8AC3E}">
        <p14:creationId xmlns:p14="http://schemas.microsoft.com/office/powerpoint/2010/main" val="3666631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CB0A0F8-9D41-C34C-9D36-F22A7697DB93}" type="datetimeFigureOut">
              <a:rPr lang="en-US" smtClean="0"/>
              <a:t>10/8/2026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CF6761B-DE55-7344-BAF4-AF2A5867A258}" type="slidenum">
              <a:rPr lang="en-US" smtClean="0"/>
              <a:t>‹#›</a:t>
            </a:fld>
            <a:endParaRPr lang="en-US" dirty="0"/>
          </a:p>
        </p:txBody>
      </p:sp>
    </p:spTree>
    <p:extLst>
      <p:ext uri="{BB962C8B-B14F-4D97-AF65-F5344CB8AC3E}">
        <p14:creationId xmlns:p14="http://schemas.microsoft.com/office/powerpoint/2010/main" val="262013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CB0A0F8-9D41-C34C-9D36-F22A7697DB93}" type="datetimeFigureOut">
              <a:rPr lang="en-US" smtClean="0"/>
              <a:t>10/8/2026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CF6761B-DE55-7344-BAF4-AF2A5867A258}" type="slidenum">
              <a:rPr lang="en-US" smtClean="0"/>
              <a:t>‹#›</a:t>
            </a:fld>
            <a:endParaRPr lang="en-US" dirty="0"/>
          </a:p>
        </p:txBody>
      </p:sp>
    </p:spTree>
    <p:extLst>
      <p:ext uri="{BB962C8B-B14F-4D97-AF65-F5344CB8AC3E}">
        <p14:creationId xmlns:p14="http://schemas.microsoft.com/office/powerpoint/2010/main" val="2586059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B0A0F8-9D41-C34C-9D36-F22A7697DB93}" type="datetimeFigureOut">
              <a:rPr lang="en-US" smtClean="0"/>
              <a:t>10/8/2026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CF6761B-DE55-7344-BAF4-AF2A5867A258}" type="slidenum">
              <a:rPr lang="en-US" smtClean="0"/>
              <a:t>‹#›</a:t>
            </a:fld>
            <a:endParaRPr lang="en-US" dirty="0"/>
          </a:p>
        </p:txBody>
      </p:sp>
    </p:spTree>
    <p:extLst>
      <p:ext uri="{BB962C8B-B14F-4D97-AF65-F5344CB8AC3E}">
        <p14:creationId xmlns:p14="http://schemas.microsoft.com/office/powerpoint/2010/main" val="758442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B0A0F8-9D41-C34C-9D36-F22A7697DB93}" type="datetimeFigureOut">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CF6761B-DE55-7344-BAF4-AF2A5867A258}" type="slidenum">
              <a:rPr lang="en-US" smtClean="0"/>
              <a:t>‹#›</a:t>
            </a:fld>
            <a:endParaRPr lang="en-US" dirty="0"/>
          </a:p>
        </p:txBody>
      </p:sp>
    </p:spTree>
    <p:extLst>
      <p:ext uri="{BB962C8B-B14F-4D97-AF65-F5344CB8AC3E}">
        <p14:creationId xmlns:p14="http://schemas.microsoft.com/office/powerpoint/2010/main" val="867546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B0A0F8-9D41-C34C-9D36-F22A7697DB93}" type="datetimeFigureOut">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CF6761B-DE55-7344-BAF4-AF2A5867A258}" type="slidenum">
              <a:rPr lang="en-US" smtClean="0"/>
              <a:t>‹#›</a:t>
            </a:fld>
            <a:endParaRPr lang="en-US" dirty="0"/>
          </a:p>
        </p:txBody>
      </p:sp>
    </p:spTree>
    <p:extLst>
      <p:ext uri="{BB962C8B-B14F-4D97-AF65-F5344CB8AC3E}">
        <p14:creationId xmlns:p14="http://schemas.microsoft.com/office/powerpoint/2010/main" val="497038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B0A0F8-9D41-C34C-9D36-F22A7697DB93}"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F6761B-DE55-7344-BAF4-AF2A5867A258}" type="slidenum">
              <a:rPr lang="en-US" smtClean="0"/>
              <a:t>‹#›</a:t>
            </a:fld>
            <a:endParaRPr lang="en-US" dirty="0"/>
          </a:p>
        </p:txBody>
      </p:sp>
    </p:spTree>
    <p:extLst>
      <p:ext uri="{BB962C8B-B14F-4D97-AF65-F5344CB8AC3E}">
        <p14:creationId xmlns:p14="http://schemas.microsoft.com/office/powerpoint/2010/main" val="1052635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B0A0F8-9D41-C34C-9D36-F22A7697DB93}"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F6761B-DE55-7344-BAF4-AF2A5867A258}" type="slidenum">
              <a:rPr lang="en-US" smtClean="0"/>
              <a:t>‹#›</a:t>
            </a:fld>
            <a:endParaRPr lang="en-US" dirty="0"/>
          </a:p>
        </p:txBody>
      </p:sp>
    </p:spTree>
    <p:extLst>
      <p:ext uri="{BB962C8B-B14F-4D97-AF65-F5344CB8AC3E}">
        <p14:creationId xmlns:p14="http://schemas.microsoft.com/office/powerpoint/2010/main" val="3015616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CB0A0F8-9D41-C34C-9D36-F22A7697DB93}"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F6761B-DE55-7344-BAF4-AF2A5867A258}" type="slidenum">
              <a:rPr lang="en-US" smtClean="0"/>
              <a:t>‹#›</a:t>
            </a:fld>
            <a:endParaRPr lang="en-US" dirty="0"/>
          </a:p>
        </p:txBody>
      </p:sp>
    </p:spTree>
    <p:extLst>
      <p:ext uri="{BB962C8B-B14F-4D97-AF65-F5344CB8AC3E}">
        <p14:creationId xmlns:p14="http://schemas.microsoft.com/office/powerpoint/2010/main" val="40327020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B0A0F8-9D41-C34C-9D36-F22A7697DB93}"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F6761B-DE55-7344-BAF4-AF2A5867A258}" type="slidenum">
              <a:rPr lang="en-US" smtClean="0"/>
              <a:t>‹#›</a:t>
            </a:fld>
            <a:endParaRPr lang="en-US" dirty="0"/>
          </a:p>
        </p:txBody>
      </p:sp>
    </p:spTree>
    <p:extLst>
      <p:ext uri="{BB962C8B-B14F-4D97-AF65-F5344CB8AC3E}">
        <p14:creationId xmlns:p14="http://schemas.microsoft.com/office/powerpoint/2010/main" val="29114817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B0A0F8-9D41-C34C-9D36-F22A7697DB93}"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F6761B-DE55-7344-BAF4-AF2A5867A258}" type="slidenum">
              <a:rPr lang="en-US" smtClean="0"/>
              <a:t>‹#›</a:t>
            </a:fld>
            <a:endParaRPr lang="en-US" dirty="0"/>
          </a:p>
        </p:txBody>
      </p:sp>
    </p:spTree>
    <p:extLst>
      <p:ext uri="{BB962C8B-B14F-4D97-AF65-F5344CB8AC3E}">
        <p14:creationId xmlns:p14="http://schemas.microsoft.com/office/powerpoint/2010/main" val="1770184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CB0A0F8-9D41-C34C-9D36-F22A7697DB93}" type="datetimeFigureOut">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CF6761B-DE55-7344-BAF4-AF2A5867A258}" type="slidenum">
              <a:rPr lang="en-US" smtClean="0"/>
              <a:t>‹#›</a:t>
            </a:fld>
            <a:endParaRPr lang="en-US" dirty="0"/>
          </a:p>
        </p:txBody>
      </p:sp>
    </p:spTree>
    <p:extLst>
      <p:ext uri="{BB962C8B-B14F-4D97-AF65-F5344CB8AC3E}">
        <p14:creationId xmlns:p14="http://schemas.microsoft.com/office/powerpoint/2010/main" val="38916995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CB0A0F8-9D41-C34C-9D36-F22A7697DB93}" type="datetimeFigureOut">
              <a:rPr lang="en-US" smtClean="0"/>
              <a:t>10/8/2026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CF6761B-DE55-7344-BAF4-AF2A5867A258}" type="slidenum">
              <a:rPr lang="en-US" smtClean="0"/>
              <a:t>‹#›</a:t>
            </a:fld>
            <a:endParaRPr lang="en-US" dirty="0"/>
          </a:p>
        </p:txBody>
      </p:sp>
    </p:spTree>
    <p:extLst>
      <p:ext uri="{BB962C8B-B14F-4D97-AF65-F5344CB8AC3E}">
        <p14:creationId xmlns:p14="http://schemas.microsoft.com/office/powerpoint/2010/main" val="11218578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CB0A0F8-9D41-C34C-9D36-F22A7697DB93}" type="datetimeFigureOut">
              <a:rPr lang="en-US" smtClean="0"/>
              <a:t>10/8/2026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CF6761B-DE55-7344-BAF4-AF2A5867A258}" type="slidenum">
              <a:rPr lang="en-US" smtClean="0"/>
              <a:t>‹#›</a:t>
            </a:fld>
            <a:endParaRPr lang="en-US" dirty="0"/>
          </a:p>
        </p:txBody>
      </p:sp>
    </p:spTree>
    <p:extLst>
      <p:ext uri="{BB962C8B-B14F-4D97-AF65-F5344CB8AC3E}">
        <p14:creationId xmlns:p14="http://schemas.microsoft.com/office/powerpoint/2010/main" val="15702818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B0A0F8-9D41-C34C-9D36-F22A7697DB93}" type="datetimeFigureOut">
              <a:rPr lang="en-US" smtClean="0"/>
              <a:t>10/8/2026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CF6761B-DE55-7344-BAF4-AF2A5867A258}" type="slidenum">
              <a:rPr lang="en-US" smtClean="0"/>
              <a:t>‹#›</a:t>
            </a:fld>
            <a:endParaRPr lang="en-US" dirty="0"/>
          </a:p>
        </p:txBody>
      </p:sp>
    </p:spTree>
    <p:extLst>
      <p:ext uri="{BB962C8B-B14F-4D97-AF65-F5344CB8AC3E}">
        <p14:creationId xmlns:p14="http://schemas.microsoft.com/office/powerpoint/2010/main" val="21361334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B0A0F8-9D41-C34C-9D36-F22A7697DB93}" type="datetimeFigureOut">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CF6761B-DE55-7344-BAF4-AF2A5867A258}" type="slidenum">
              <a:rPr lang="en-US" smtClean="0"/>
              <a:t>‹#›</a:t>
            </a:fld>
            <a:endParaRPr lang="en-US" dirty="0"/>
          </a:p>
        </p:txBody>
      </p:sp>
    </p:spTree>
    <p:extLst>
      <p:ext uri="{BB962C8B-B14F-4D97-AF65-F5344CB8AC3E}">
        <p14:creationId xmlns:p14="http://schemas.microsoft.com/office/powerpoint/2010/main" val="13646625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B0A0F8-9D41-C34C-9D36-F22A7697DB93}" type="datetimeFigureOut">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CF6761B-DE55-7344-BAF4-AF2A5867A258}" type="slidenum">
              <a:rPr lang="en-US" smtClean="0"/>
              <a:t>‹#›</a:t>
            </a:fld>
            <a:endParaRPr lang="en-US" dirty="0"/>
          </a:p>
        </p:txBody>
      </p:sp>
    </p:spTree>
    <p:extLst>
      <p:ext uri="{BB962C8B-B14F-4D97-AF65-F5344CB8AC3E}">
        <p14:creationId xmlns:p14="http://schemas.microsoft.com/office/powerpoint/2010/main" val="36088559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B0A0F8-9D41-C34C-9D36-F22A7697DB93}"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F6761B-DE55-7344-BAF4-AF2A5867A258}" type="slidenum">
              <a:rPr lang="en-US" smtClean="0"/>
              <a:t>‹#›</a:t>
            </a:fld>
            <a:endParaRPr lang="en-US" dirty="0"/>
          </a:p>
        </p:txBody>
      </p:sp>
    </p:spTree>
    <p:extLst>
      <p:ext uri="{BB962C8B-B14F-4D97-AF65-F5344CB8AC3E}">
        <p14:creationId xmlns:p14="http://schemas.microsoft.com/office/powerpoint/2010/main" val="2841741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B0A0F8-9D41-C34C-9D36-F22A7697DB93}"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F6761B-DE55-7344-BAF4-AF2A5867A258}" type="slidenum">
              <a:rPr lang="en-US" smtClean="0"/>
              <a:t>‹#›</a:t>
            </a:fld>
            <a:endParaRPr lang="en-US" dirty="0"/>
          </a:p>
        </p:txBody>
      </p:sp>
    </p:spTree>
    <p:extLst>
      <p:ext uri="{BB962C8B-B14F-4D97-AF65-F5344CB8AC3E}">
        <p14:creationId xmlns:p14="http://schemas.microsoft.com/office/powerpoint/2010/main" val="2849140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388403" y="6209926"/>
            <a:ext cx="836676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390906" y="978408"/>
            <a:ext cx="8366760" cy="3429000"/>
          </a:xfrm>
        </p:spPr>
        <p:txBody>
          <a:bodyPr anchor="t">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390906" y="4480560"/>
            <a:ext cx="5328666" cy="1399032"/>
          </a:xfrm>
        </p:spPr>
        <p:txBody>
          <a:bodyPr anchor="b">
            <a:normAutofit/>
          </a:bodyPr>
          <a:lstStyle>
            <a:lvl1pPr marL="0" indent="0" algn="l">
              <a:buNone/>
              <a:defRPr sz="1650" i="1"/>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10/8/2026</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6866188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10/8/2026</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7306429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390906" y="978408"/>
            <a:ext cx="3765042" cy="4288536"/>
          </a:xfrm>
        </p:spPr>
        <p:txBody>
          <a:bodyPr anchor="t">
            <a:normAutofit/>
          </a:bodyPr>
          <a:lstStyle>
            <a:lvl1pPr>
              <a:defRPr sz="4050"/>
            </a:lvl1pPr>
          </a:lstStyle>
          <a:p>
            <a:r>
              <a:rPr lang="en-US"/>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390906" y="5266944"/>
            <a:ext cx="3765042" cy="1088136"/>
          </a:xfrm>
        </p:spPr>
        <p:txBody>
          <a:bodyPr anchor="b">
            <a:normAutofit/>
          </a:bodyPr>
          <a:lstStyle>
            <a:lvl1pPr marL="0" indent="0">
              <a:buNone/>
              <a:defRPr sz="1650" i="1">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10/8/2026</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388403" y="508091"/>
            <a:ext cx="3765887"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7597601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390906" y="2578608"/>
            <a:ext cx="387477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4889754" y="2578608"/>
            <a:ext cx="387477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10/8/2026</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41924571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390906" y="978408"/>
            <a:ext cx="8373618"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390906" y="2340864"/>
            <a:ext cx="3874770" cy="658368"/>
          </a:xfrm>
        </p:spPr>
        <p:txBody>
          <a:bodyPr anchor="b">
            <a:normAutofit/>
          </a:bodyPr>
          <a:lstStyle>
            <a:lvl1pPr marL="0" indent="0">
              <a:buNone/>
              <a:defRPr sz="1650" b="0" i="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390906" y="3035808"/>
            <a:ext cx="3874770" cy="3310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4889754" y="2340864"/>
            <a:ext cx="3874770" cy="658368"/>
          </a:xfrm>
        </p:spPr>
        <p:txBody>
          <a:bodyPr anchor="b">
            <a:normAutofit/>
          </a:bodyPr>
          <a:lstStyle>
            <a:lvl1pPr marL="0" indent="0">
              <a:buNone/>
              <a:defRPr sz="1650" b="0" i="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4889754" y="3035808"/>
            <a:ext cx="3874770" cy="3310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10/8/2026</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3613679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10/8/2026</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6059983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10/8/2026</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8360100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390906" y="978408"/>
            <a:ext cx="3765042" cy="2459736"/>
          </a:xfrm>
        </p:spPr>
        <p:txBody>
          <a:bodyPr anchor="t">
            <a:noAutofit/>
          </a:bodyPr>
          <a:lstStyle>
            <a:lvl1pPr>
              <a:defRPr sz="3300"/>
            </a:lvl1pPr>
          </a:lstStyle>
          <a:p>
            <a:r>
              <a:rPr lang="en-US"/>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4889754" y="987424"/>
            <a:ext cx="3874770" cy="5358384"/>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390906" y="3575304"/>
            <a:ext cx="3765042" cy="2770632"/>
          </a:xfrm>
        </p:spPr>
        <p:txBody>
          <a:bodyPr>
            <a:normAutofit/>
          </a:bodyPr>
          <a:lstStyle>
            <a:lvl1pPr marL="0" indent="0">
              <a:buNone/>
              <a:defRPr sz="1650" i="1"/>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10/8/2026</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40242972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390906" y="978408"/>
            <a:ext cx="3765042" cy="2459736"/>
          </a:xfrm>
        </p:spPr>
        <p:txBody>
          <a:bodyPr anchor="t">
            <a:noAutofit/>
          </a:bodyPr>
          <a:lstStyle>
            <a:lvl1pPr>
              <a:defRPr sz="3300"/>
            </a:lvl1pPr>
          </a:lstStyle>
          <a:p>
            <a:r>
              <a:rPr lang="en-US"/>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4889754" y="987424"/>
            <a:ext cx="3874770" cy="535838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390906" y="3575304"/>
            <a:ext cx="3765042" cy="2770632"/>
          </a:xfrm>
        </p:spPr>
        <p:txBody>
          <a:bodyPr>
            <a:normAutofit/>
          </a:bodyPr>
          <a:lstStyle>
            <a:lvl1pPr marL="0" indent="0">
              <a:buNone/>
              <a:defRPr sz="1650" i="1"/>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10/8/2026</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2295077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10/8/2026</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1933274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6494526" y="978408"/>
            <a:ext cx="1913382" cy="536752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390906" y="978408"/>
            <a:ext cx="6007608" cy="53675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10/8/2026</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6036751" y="3603679"/>
            <a:ext cx="5325734" cy="1119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6801837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8BAD03A-0E5C-408B-95DC-602AF1546645}"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0549E-808D-4688-A969-2F7474DA1059}" type="slidenum">
              <a:rPr lang="en-US" smtClean="0"/>
              <a:t>‹#›</a:t>
            </a:fld>
            <a:endParaRPr lang="en-US"/>
          </a:p>
        </p:txBody>
      </p:sp>
    </p:spTree>
    <p:extLst>
      <p:ext uri="{BB962C8B-B14F-4D97-AF65-F5344CB8AC3E}">
        <p14:creationId xmlns:p14="http://schemas.microsoft.com/office/powerpoint/2010/main" val="6751308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BAD03A-0E5C-408B-95DC-602AF1546645}"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0549E-808D-4688-A969-2F7474DA1059}" type="slidenum">
              <a:rPr lang="en-US" smtClean="0"/>
              <a:t>‹#›</a:t>
            </a:fld>
            <a:endParaRPr lang="en-US"/>
          </a:p>
        </p:txBody>
      </p:sp>
    </p:spTree>
    <p:extLst>
      <p:ext uri="{BB962C8B-B14F-4D97-AF65-F5344CB8AC3E}">
        <p14:creationId xmlns:p14="http://schemas.microsoft.com/office/powerpoint/2010/main" val="548565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BAD03A-0E5C-408B-95DC-602AF1546645}"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0549E-808D-4688-A969-2F7474DA1059}" type="slidenum">
              <a:rPr lang="en-US" smtClean="0"/>
              <a:t>‹#›</a:t>
            </a:fld>
            <a:endParaRPr lang="en-US"/>
          </a:p>
        </p:txBody>
      </p:sp>
    </p:spTree>
    <p:extLst>
      <p:ext uri="{BB962C8B-B14F-4D97-AF65-F5344CB8AC3E}">
        <p14:creationId xmlns:p14="http://schemas.microsoft.com/office/powerpoint/2010/main" val="37730048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BAD03A-0E5C-408B-95DC-602AF1546645}"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30549E-808D-4688-A969-2F7474DA1059}" type="slidenum">
              <a:rPr lang="en-US" smtClean="0"/>
              <a:t>‹#›</a:t>
            </a:fld>
            <a:endParaRPr lang="en-US"/>
          </a:p>
        </p:txBody>
      </p:sp>
    </p:spTree>
    <p:extLst>
      <p:ext uri="{BB962C8B-B14F-4D97-AF65-F5344CB8AC3E}">
        <p14:creationId xmlns:p14="http://schemas.microsoft.com/office/powerpoint/2010/main" val="23663848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BAD03A-0E5C-408B-95DC-602AF1546645}" type="datetimeFigureOut">
              <a:rPr lang="en-US" smtClean="0"/>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30549E-808D-4688-A969-2F7474DA1059}" type="slidenum">
              <a:rPr lang="en-US" smtClean="0"/>
              <a:t>‹#›</a:t>
            </a:fld>
            <a:endParaRPr lang="en-US"/>
          </a:p>
        </p:txBody>
      </p:sp>
    </p:spTree>
    <p:extLst>
      <p:ext uri="{BB962C8B-B14F-4D97-AF65-F5344CB8AC3E}">
        <p14:creationId xmlns:p14="http://schemas.microsoft.com/office/powerpoint/2010/main" val="16741463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BAD03A-0E5C-408B-95DC-602AF1546645}" type="datetimeFigureOut">
              <a:rPr lang="en-US" smtClean="0"/>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30549E-808D-4688-A969-2F7474DA1059}" type="slidenum">
              <a:rPr lang="en-US" smtClean="0"/>
              <a:t>‹#›</a:t>
            </a:fld>
            <a:endParaRPr lang="en-US"/>
          </a:p>
        </p:txBody>
      </p:sp>
    </p:spTree>
    <p:extLst>
      <p:ext uri="{BB962C8B-B14F-4D97-AF65-F5344CB8AC3E}">
        <p14:creationId xmlns:p14="http://schemas.microsoft.com/office/powerpoint/2010/main" val="9824175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BAD03A-0E5C-408B-95DC-602AF1546645}" type="datetimeFigureOut">
              <a:rPr lang="en-US" smtClean="0"/>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30549E-808D-4688-A969-2F7474DA1059}" type="slidenum">
              <a:rPr lang="en-US" smtClean="0"/>
              <a:t>‹#›</a:t>
            </a:fld>
            <a:endParaRPr lang="en-US"/>
          </a:p>
        </p:txBody>
      </p:sp>
    </p:spTree>
    <p:extLst>
      <p:ext uri="{BB962C8B-B14F-4D97-AF65-F5344CB8AC3E}">
        <p14:creationId xmlns:p14="http://schemas.microsoft.com/office/powerpoint/2010/main" val="40405369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BAD03A-0E5C-408B-95DC-602AF1546645}"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30549E-808D-4688-A969-2F7474DA1059}" type="slidenum">
              <a:rPr lang="en-US" smtClean="0"/>
              <a:t>‹#›</a:t>
            </a:fld>
            <a:endParaRPr lang="en-US"/>
          </a:p>
        </p:txBody>
      </p:sp>
    </p:spTree>
    <p:extLst>
      <p:ext uri="{BB962C8B-B14F-4D97-AF65-F5344CB8AC3E}">
        <p14:creationId xmlns:p14="http://schemas.microsoft.com/office/powerpoint/2010/main" val="29332702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BAD03A-0E5C-408B-95DC-602AF1546645}"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30549E-808D-4688-A969-2F7474DA1059}" type="slidenum">
              <a:rPr lang="en-US" smtClean="0"/>
              <a:t>‹#›</a:t>
            </a:fld>
            <a:endParaRPr lang="en-US"/>
          </a:p>
        </p:txBody>
      </p:sp>
    </p:spTree>
    <p:extLst>
      <p:ext uri="{BB962C8B-B14F-4D97-AF65-F5344CB8AC3E}">
        <p14:creationId xmlns:p14="http://schemas.microsoft.com/office/powerpoint/2010/main" val="14705842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BAD03A-0E5C-408B-95DC-602AF1546645}"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0549E-808D-4688-A969-2F7474DA1059}" type="slidenum">
              <a:rPr lang="en-US" smtClean="0"/>
              <a:t>‹#›</a:t>
            </a:fld>
            <a:endParaRPr lang="en-US"/>
          </a:p>
        </p:txBody>
      </p:sp>
    </p:spTree>
    <p:extLst>
      <p:ext uri="{BB962C8B-B14F-4D97-AF65-F5344CB8AC3E}">
        <p14:creationId xmlns:p14="http://schemas.microsoft.com/office/powerpoint/2010/main" val="30962757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BAD03A-0E5C-408B-95DC-602AF1546645}"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0549E-808D-4688-A969-2F7474DA1059}" type="slidenum">
              <a:rPr lang="en-US" smtClean="0"/>
              <a:t>‹#›</a:t>
            </a:fld>
            <a:endParaRPr lang="en-US"/>
          </a:p>
        </p:txBody>
      </p:sp>
    </p:spTree>
    <p:extLst>
      <p:ext uri="{BB962C8B-B14F-4D97-AF65-F5344CB8AC3E}">
        <p14:creationId xmlns:p14="http://schemas.microsoft.com/office/powerpoint/2010/main" val="21760145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77"/>
        <p:cNvGrpSpPr/>
        <p:nvPr/>
      </p:nvGrpSpPr>
      <p:grpSpPr>
        <a:xfrm>
          <a:off x="0" y="0"/>
          <a:ext cx="0" cy="0"/>
          <a:chOff x="0" y="0"/>
          <a:chExt cx="0" cy="0"/>
        </a:xfrm>
      </p:grpSpPr>
      <p:sp>
        <p:nvSpPr>
          <p:cNvPr id="78" name="Google Shape;78;p15"/>
          <p:cNvSpPr txBox="1">
            <a:spLocks noGrp="1"/>
          </p:cNvSpPr>
          <p:nvPr>
            <p:ph type="ctrTitle"/>
          </p:nvPr>
        </p:nvSpPr>
        <p:spPr>
          <a:xfrm>
            <a:off x="713225" y="1165067"/>
            <a:ext cx="4718700" cy="3527700"/>
          </a:xfrm>
          <a:prstGeom prst="rect">
            <a:avLst/>
          </a:prstGeom>
          <a:noFill/>
          <a:ln>
            <a:noFill/>
          </a:ln>
        </p:spPr>
        <p:txBody>
          <a:bodyPr spcFirstLastPara="1" wrap="square" lIns="121900" tIns="121900" rIns="121900" bIns="121900" anchor="ctr" anchorCtr="0">
            <a:noAutofit/>
          </a:bodyPr>
          <a:lstStyle>
            <a:lvl1pPr lvl="0" algn="l">
              <a:lnSpc>
                <a:spcPct val="80000"/>
              </a:lnSpc>
              <a:spcBef>
                <a:spcPts val="0"/>
              </a:spcBef>
              <a:spcAft>
                <a:spcPts val="0"/>
              </a:spcAft>
              <a:buSzPts val="6900"/>
              <a:buNone/>
              <a:defRPr sz="6700" b="1"/>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a:endParaRPr/>
          </a:p>
        </p:txBody>
      </p:sp>
      <p:sp>
        <p:nvSpPr>
          <p:cNvPr id="79" name="Google Shape;79;p15"/>
          <p:cNvSpPr txBox="1">
            <a:spLocks noGrp="1"/>
          </p:cNvSpPr>
          <p:nvPr>
            <p:ph type="subTitle" idx="1"/>
          </p:nvPr>
        </p:nvSpPr>
        <p:spPr>
          <a:xfrm>
            <a:off x="713225" y="4738567"/>
            <a:ext cx="4063200" cy="6339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3700"/>
              <a:buNone/>
              <a:defRPr sz="2100">
                <a:solidFill>
                  <a:schemeClr val="dk1"/>
                </a:solidFill>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80" name="Google Shape;80;p15"/>
          <p:cNvSpPr/>
          <p:nvPr/>
        </p:nvSpPr>
        <p:spPr>
          <a:xfrm>
            <a:off x="5537625" y="0"/>
            <a:ext cx="3606300" cy="68580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81" name="Google Shape;81;p15"/>
          <p:cNvCxnSpPr/>
          <p:nvPr/>
        </p:nvCxnSpPr>
        <p:spPr>
          <a:xfrm>
            <a:off x="7437525" y="18867"/>
            <a:ext cx="0" cy="6856800"/>
          </a:xfrm>
          <a:prstGeom prst="straightConnector1">
            <a:avLst/>
          </a:prstGeom>
          <a:noFill/>
          <a:ln w="28575" cap="flat" cmpd="sng">
            <a:solidFill>
              <a:schemeClr val="lt1"/>
            </a:solidFill>
            <a:prstDash val="solid"/>
            <a:round/>
            <a:headEnd type="none" w="sm" len="sm"/>
            <a:tailEnd type="none" w="sm" len="sm"/>
          </a:ln>
        </p:spPr>
      </p:cxnSp>
      <p:cxnSp>
        <p:nvCxnSpPr>
          <p:cNvPr id="82" name="Google Shape;82;p15"/>
          <p:cNvCxnSpPr/>
          <p:nvPr/>
        </p:nvCxnSpPr>
        <p:spPr>
          <a:xfrm>
            <a:off x="6588069" y="-17600"/>
            <a:ext cx="0" cy="6893100"/>
          </a:xfrm>
          <a:prstGeom prst="straightConnector1">
            <a:avLst/>
          </a:prstGeom>
          <a:noFill/>
          <a:ln w="28575" cap="flat" cmpd="sng">
            <a:solidFill>
              <a:schemeClr val="lt1"/>
            </a:solidFill>
            <a:prstDash val="lgDash"/>
            <a:round/>
            <a:headEnd type="none" w="sm" len="sm"/>
            <a:tailEnd type="none" w="sm" len="sm"/>
          </a:ln>
        </p:spPr>
      </p:cxnSp>
      <p:cxnSp>
        <p:nvCxnSpPr>
          <p:cNvPr id="83" name="Google Shape;83;p15"/>
          <p:cNvCxnSpPr/>
          <p:nvPr/>
        </p:nvCxnSpPr>
        <p:spPr>
          <a:xfrm>
            <a:off x="8286950" y="-9433"/>
            <a:ext cx="0" cy="6946800"/>
          </a:xfrm>
          <a:prstGeom prst="straightConnector1">
            <a:avLst/>
          </a:prstGeom>
          <a:noFill/>
          <a:ln w="28575" cap="flat" cmpd="sng">
            <a:solidFill>
              <a:schemeClr val="lt1"/>
            </a:solidFill>
            <a:prstDash val="lgDash"/>
            <a:round/>
            <a:headEnd type="none" w="sm" len="sm"/>
            <a:tailEnd type="none" w="sm" len="sm"/>
          </a:ln>
        </p:spPr>
      </p:cxnSp>
      <p:sp>
        <p:nvSpPr>
          <p:cNvPr id="84" name="Google Shape;84;p15"/>
          <p:cNvSpPr/>
          <p:nvPr/>
        </p:nvSpPr>
        <p:spPr>
          <a:xfrm>
            <a:off x="6452213" y="13905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 name="Google Shape;85;p15"/>
          <p:cNvSpPr/>
          <p:nvPr/>
        </p:nvSpPr>
        <p:spPr>
          <a:xfrm>
            <a:off x="8147900" y="501826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 name="Google Shape;86;p1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82054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87"/>
        <p:cNvGrpSpPr/>
        <p:nvPr/>
      </p:nvGrpSpPr>
      <p:grpSpPr>
        <a:xfrm>
          <a:off x="0" y="0"/>
          <a:ext cx="0" cy="0"/>
          <a:chOff x="0" y="0"/>
          <a:chExt cx="0" cy="0"/>
        </a:xfrm>
      </p:grpSpPr>
      <p:sp>
        <p:nvSpPr>
          <p:cNvPr id="88" name="Google Shape;88;p16"/>
          <p:cNvSpPr txBox="1">
            <a:spLocks noGrp="1"/>
          </p:cNvSpPr>
          <p:nvPr>
            <p:ph type="title"/>
          </p:nvPr>
        </p:nvSpPr>
        <p:spPr>
          <a:xfrm>
            <a:off x="713225" y="2045483"/>
            <a:ext cx="3335100" cy="22629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4800"/>
              <a:buNone/>
              <a:defRPr sz="80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a:endParaRPr/>
          </a:p>
        </p:txBody>
      </p:sp>
      <p:sp>
        <p:nvSpPr>
          <p:cNvPr id="89" name="Google Shape;89;p16"/>
          <p:cNvSpPr txBox="1">
            <a:spLocks noGrp="1"/>
          </p:cNvSpPr>
          <p:nvPr>
            <p:ph type="subTitle" idx="1"/>
          </p:nvPr>
        </p:nvSpPr>
        <p:spPr>
          <a:xfrm>
            <a:off x="713230" y="4878200"/>
            <a:ext cx="3059700" cy="938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90" name="Google Shape;90;p16"/>
          <p:cNvSpPr txBox="1">
            <a:spLocks noGrp="1"/>
          </p:cNvSpPr>
          <p:nvPr>
            <p:ph type="title" idx="2"/>
          </p:nvPr>
        </p:nvSpPr>
        <p:spPr>
          <a:xfrm>
            <a:off x="713225" y="768099"/>
            <a:ext cx="1905600" cy="1373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1900"/>
              <a:buNone/>
              <a:defRPr sz="8900">
                <a:solidFill>
                  <a:schemeClr val="accent3"/>
                </a:solidFill>
              </a:defRPr>
            </a:lvl1pPr>
            <a:lvl2pPr lvl="1" algn="ctr">
              <a:lnSpc>
                <a:spcPct val="100000"/>
              </a:lnSpc>
              <a:spcBef>
                <a:spcPts val="0"/>
              </a:spcBef>
              <a:spcAft>
                <a:spcPts val="0"/>
              </a:spcAft>
              <a:buSzPts val="11900"/>
              <a:buNone/>
              <a:defRPr sz="11900"/>
            </a:lvl2pPr>
            <a:lvl3pPr lvl="2" algn="ctr">
              <a:lnSpc>
                <a:spcPct val="100000"/>
              </a:lnSpc>
              <a:spcBef>
                <a:spcPts val="0"/>
              </a:spcBef>
              <a:spcAft>
                <a:spcPts val="0"/>
              </a:spcAft>
              <a:buSzPts val="11900"/>
              <a:buNone/>
              <a:defRPr sz="11900"/>
            </a:lvl3pPr>
            <a:lvl4pPr lvl="3" algn="ctr">
              <a:lnSpc>
                <a:spcPct val="100000"/>
              </a:lnSpc>
              <a:spcBef>
                <a:spcPts val="0"/>
              </a:spcBef>
              <a:spcAft>
                <a:spcPts val="0"/>
              </a:spcAft>
              <a:buSzPts val="11900"/>
              <a:buNone/>
              <a:defRPr sz="11900"/>
            </a:lvl4pPr>
            <a:lvl5pPr lvl="4" algn="ctr">
              <a:lnSpc>
                <a:spcPct val="100000"/>
              </a:lnSpc>
              <a:spcBef>
                <a:spcPts val="0"/>
              </a:spcBef>
              <a:spcAft>
                <a:spcPts val="0"/>
              </a:spcAft>
              <a:buSzPts val="11900"/>
              <a:buNone/>
              <a:defRPr sz="11900"/>
            </a:lvl5pPr>
            <a:lvl6pPr lvl="5" algn="ctr">
              <a:lnSpc>
                <a:spcPct val="100000"/>
              </a:lnSpc>
              <a:spcBef>
                <a:spcPts val="0"/>
              </a:spcBef>
              <a:spcAft>
                <a:spcPts val="0"/>
              </a:spcAft>
              <a:buSzPts val="11900"/>
              <a:buNone/>
              <a:defRPr sz="11900"/>
            </a:lvl6pPr>
            <a:lvl7pPr lvl="6" algn="ctr">
              <a:lnSpc>
                <a:spcPct val="100000"/>
              </a:lnSpc>
              <a:spcBef>
                <a:spcPts val="0"/>
              </a:spcBef>
              <a:spcAft>
                <a:spcPts val="0"/>
              </a:spcAft>
              <a:buSzPts val="11900"/>
              <a:buNone/>
              <a:defRPr sz="11900"/>
            </a:lvl7pPr>
            <a:lvl8pPr lvl="7" algn="ctr">
              <a:lnSpc>
                <a:spcPct val="100000"/>
              </a:lnSpc>
              <a:spcBef>
                <a:spcPts val="0"/>
              </a:spcBef>
              <a:spcAft>
                <a:spcPts val="0"/>
              </a:spcAft>
              <a:buSzPts val="11900"/>
              <a:buNone/>
              <a:defRPr sz="11900"/>
            </a:lvl8pPr>
            <a:lvl9pPr lvl="8" algn="ctr">
              <a:lnSpc>
                <a:spcPct val="100000"/>
              </a:lnSpc>
              <a:spcBef>
                <a:spcPts val="0"/>
              </a:spcBef>
              <a:spcAft>
                <a:spcPts val="0"/>
              </a:spcAft>
              <a:buSzPts val="11900"/>
              <a:buNone/>
              <a:defRPr sz="11900"/>
            </a:lvl9pPr>
          </a:lstStyle>
          <a:p>
            <a:endParaRPr/>
          </a:p>
        </p:txBody>
      </p:sp>
      <p:sp>
        <p:nvSpPr>
          <p:cNvPr id="91" name="Google Shape;91;p16"/>
          <p:cNvSpPr/>
          <p:nvPr/>
        </p:nvSpPr>
        <p:spPr>
          <a:xfrm>
            <a:off x="4743325" y="0"/>
            <a:ext cx="4400700" cy="68580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92" name="Google Shape;92;p16"/>
          <p:cNvCxnSpPr/>
          <p:nvPr/>
        </p:nvCxnSpPr>
        <p:spPr>
          <a:xfrm>
            <a:off x="6185813" y="-17600"/>
            <a:ext cx="0" cy="6893100"/>
          </a:xfrm>
          <a:prstGeom prst="straightConnector1">
            <a:avLst/>
          </a:prstGeom>
          <a:noFill/>
          <a:ln w="28575" cap="flat" cmpd="sng">
            <a:solidFill>
              <a:schemeClr val="lt1"/>
            </a:solidFill>
            <a:prstDash val="solid"/>
            <a:round/>
            <a:headEnd type="none" w="sm" len="sm"/>
            <a:tailEnd type="none" w="sm" len="sm"/>
          </a:ln>
        </p:spPr>
      </p:cxnSp>
      <p:sp>
        <p:nvSpPr>
          <p:cNvPr id="93" name="Google Shape;93;p16"/>
          <p:cNvSpPr/>
          <p:nvPr/>
        </p:nvSpPr>
        <p:spPr>
          <a:xfrm>
            <a:off x="7238175" y="13322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94" name="Google Shape;94;p16"/>
          <p:cNvCxnSpPr/>
          <p:nvPr/>
        </p:nvCxnSpPr>
        <p:spPr>
          <a:xfrm>
            <a:off x="7582963" y="-17600"/>
            <a:ext cx="0" cy="6893100"/>
          </a:xfrm>
          <a:prstGeom prst="straightConnector1">
            <a:avLst/>
          </a:prstGeom>
          <a:noFill/>
          <a:ln w="28575" cap="flat" cmpd="sng">
            <a:solidFill>
              <a:schemeClr val="lt1"/>
            </a:solidFill>
            <a:prstDash val="solid"/>
            <a:round/>
            <a:headEnd type="none" w="sm" len="sm"/>
            <a:tailEnd type="none" w="sm" len="sm"/>
          </a:ln>
        </p:spPr>
      </p:cxnSp>
      <p:sp>
        <p:nvSpPr>
          <p:cNvPr id="95" name="Google Shape;95;p16"/>
          <p:cNvSpPr/>
          <p:nvPr/>
        </p:nvSpPr>
        <p:spPr>
          <a:xfrm>
            <a:off x="4725375" y="0"/>
            <a:ext cx="3513625" cy="6183512"/>
          </a:xfrm>
          <a:custGeom>
            <a:avLst/>
            <a:gdLst/>
            <a:ahLst/>
            <a:cxnLst/>
            <a:rect l="l" t="t" r="r" b="b"/>
            <a:pathLst>
              <a:path w="140545" h="185510" extrusionOk="0">
                <a:moveTo>
                  <a:pt x="0" y="7433"/>
                </a:moveTo>
                <a:cubicBezTo>
                  <a:pt x="4079" y="7433"/>
                  <a:pt x="7154" y="11923"/>
                  <a:pt x="9292" y="15397"/>
                </a:cubicBezTo>
                <a:cubicBezTo>
                  <a:pt x="20235" y="33176"/>
                  <a:pt x="16519" y="56537"/>
                  <a:pt x="19114" y="77252"/>
                </a:cubicBezTo>
                <a:cubicBezTo>
                  <a:pt x="20030" y="84561"/>
                  <a:pt x="20800" y="92597"/>
                  <a:pt x="25220" y="98490"/>
                </a:cubicBezTo>
                <a:cubicBezTo>
                  <a:pt x="30668" y="105754"/>
                  <a:pt x="38890" y="111442"/>
                  <a:pt x="41945" y="119993"/>
                </a:cubicBezTo>
                <a:cubicBezTo>
                  <a:pt x="47464" y="135440"/>
                  <a:pt x="43806" y="154173"/>
                  <a:pt x="52564" y="168043"/>
                </a:cubicBezTo>
                <a:cubicBezTo>
                  <a:pt x="60549" y="180688"/>
                  <a:pt x="79078" y="186595"/>
                  <a:pt x="93977" y="185299"/>
                </a:cubicBezTo>
                <a:cubicBezTo>
                  <a:pt x="108312" y="184052"/>
                  <a:pt x="122150" y="174106"/>
                  <a:pt x="130612" y="162468"/>
                </a:cubicBezTo>
                <a:cubicBezTo>
                  <a:pt x="140342" y="149087"/>
                  <a:pt x="144537" y="127050"/>
                  <a:pt x="135656" y="113091"/>
                </a:cubicBezTo>
                <a:cubicBezTo>
                  <a:pt x="127816" y="100768"/>
                  <a:pt x="112973" y="92810"/>
                  <a:pt x="98756" y="89464"/>
                </a:cubicBezTo>
                <a:cubicBezTo>
                  <a:pt x="92164" y="87913"/>
                  <a:pt x="85105" y="85260"/>
                  <a:pt x="78580" y="87074"/>
                </a:cubicBezTo>
                <a:cubicBezTo>
                  <a:pt x="69270" y="89662"/>
                  <a:pt x="58284" y="100914"/>
                  <a:pt x="61059" y="110170"/>
                </a:cubicBezTo>
                <a:cubicBezTo>
                  <a:pt x="63550" y="118479"/>
                  <a:pt x="77625" y="121448"/>
                  <a:pt x="85747" y="118400"/>
                </a:cubicBezTo>
                <a:cubicBezTo>
                  <a:pt x="94533" y="115103"/>
                  <a:pt x="100798" y="105419"/>
                  <a:pt x="103269" y="96366"/>
                </a:cubicBezTo>
                <a:cubicBezTo>
                  <a:pt x="106980" y="82771"/>
                  <a:pt x="102894" y="67975"/>
                  <a:pt x="105658" y="54156"/>
                </a:cubicBezTo>
                <a:cubicBezTo>
                  <a:pt x="109199" y="36453"/>
                  <a:pt x="106454" y="18054"/>
                  <a:pt x="106454" y="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1050164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97"/>
        <p:cNvGrpSpPr/>
        <p:nvPr/>
      </p:nvGrpSpPr>
      <p:grpSpPr>
        <a:xfrm>
          <a:off x="0" y="0"/>
          <a:ext cx="0" cy="0"/>
          <a:chOff x="0" y="0"/>
          <a:chExt cx="0" cy="0"/>
        </a:xfrm>
      </p:grpSpPr>
      <p:sp>
        <p:nvSpPr>
          <p:cNvPr id="98" name="Google Shape;98;p17"/>
          <p:cNvSpPr/>
          <p:nvPr/>
        </p:nvSpPr>
        <p:spPr>
          <a:xfrm>
            <a:off x="-18775" y="0"/>
            <a:ext cx="9181500" cy="14484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99" name="Google Shape;99;p17"/>
          <p:cNvCxnSpPr/>
          <p:nvPr/>
        </p:nvCxnSpPr>
        <p:spPr>
          <a:xfrm>
            <a:off x="6411300" y="1009467"/>
            <a:ext cx="2732700" cy="0"/>
          </a:xfrm>
          <a:prstGeom prst="straightConnector1">
            <a:avLst/>
          </a:prstGeom>
          <a:noFill/>
          <a:ln w="28575" cap="flat" cmpd="sng">
            <a:solidFill>
              <a:schemeClr val="lt1"/>
            </a:solidFill>
            <a:prstDash val="lgDash"/>
            <a:round/>
            <a:headEnd type="none" w="sm" len="sm"/>
            <a:tailEnd type="none" w="sm" len="sm"/>
          </a:ln>
        </p:spPr>
      </p:cxnSp>
      <p:sp>
        <p:nvSpPr>
          <p:cNvPr id="100" name="Google Shape;100;p17"/>
          <p:cNvSpPr txBox="1">
            <a:spLocks noGrp="1"/>
          </p:cNvSpPr>
          <p:nvPr>
            <p:ph type="body" idx="1"/>
          </p:nvPr>
        </p:nvSpPr>
        <p:spPr>
          <a:xfrm>
            <a:off x="713225" y="1549967"/>
            <a:ext cx="7717500" cy="4469100"/>
          </a:xfrm>
          <a:prstGeom prst="rect">
            <a:avLst/>
          </a:prstGeom>
          <a:noFill/>
          <a:ln>
            <a:noFill/>
          </a:ln>
        </p:spPr>
        <p:txBody>
          <a:bodyPr spcFirstLastPara="1" wrap="square" lIns="121900" tIns="121900" rIns="121900" bIns="121900" anchor="t" anchorCtr="0">
            <a:noAutofit/>
          </a:bodyPr>
          <a:lstStyle>
            <a:lvl1pPr marL="457200" lvl="0" indent="-330200" algn="l">
              <a:lnSpc>
                <a:spcPct val="100000"/>
              </a:lnSpc>
              <a:spcBef>
                <a:spcPts val="0"/>
              </a:spcBef>
              <a:spcAft>
                <a:spcPts val="0"/>
              </a:spcAft>
              <a:buClr>
                <a:schemeClr val="lt2"/>
              </a:buClr>
              <a:buSzPts val="1600"/>
              <a:buAutoNum type="arabicPeriod"/>
              <a:defRPr sz="1500"/>
            </a:lvl1pPr>
            <a:lvl2pPr marL="914400" lvl="1" indent="-330200" algn="l">
              <a:lnSpc>
                <a:spcPct val="100000"/>
              </a:lnSpc>
              <a:spcBef>
                <a:spcPts val="0"/>
              </a:spcBef>
              <a:spcAft>
                <a:spcPts val="0"/>
              </a:spcAft>
              <a:buClr>
                <a:srgbClr val="434343"/>
              </a:buClr>
              <a:buSzPts val="1600"/>
              <a:buFont typeface="Roboto Condensed Light"/>
              <a:buAutoNum type="alphaLcPeriod"/>
              <a:defRPr/>
            </a:lvl2pPr>
            <a:lvl3pPr marL="1371600" lvl="2" indent="-330200" algn="l">
              <a:lnSpc>
                <a:spcPct val="100000"/>
              </a:lnSpc>
              <a:spcBef>
                <a:spcPts val="0"/>
              </a:spcBef>
              <a:spcAft>
                <a:spcPts val="0"/>
              </a:spcAft>
              <a:buClr>
                <a:srgbClr val="434343"/>
              </a:buClr>
              <a:buSzPts val="1600"/>
              <a:buFont typeface="Roboto Condensed Light"/>
              <a:buAutoNum type="romanLcPeriod"/>
              <a:defRPr/>
            </a:lvl3pPr>
            <a:lvl4pPr marL="1828800" lvl="3" indent="-330200" algn="l">
              <a:lnSpc>
                <a:spcPct val="100000"/>
              </a:lnSpc>
              <a:spcBef>
                <a:spcPts val="0"/>
              </a:spcBef>
              <a:spcAft>
                <a:spcPts val="0"/>
              </a:spcAft>
              <a:buClr>
                <a:srgbClr val="434343"/>
              </a:buClr>
              <a:buSzPts val="1600"/>
              <a:buFont typeface="Roboto Condensed Light"/>
              <a:buAutoNum type="arabicPeriod"/>
              <a:defRPr/>
            </a:lvl4pPr>
            <a:lvl5pPr marL="2286000" lvl="4" indent="-330200" algn="l">
              <a:lnSpc>
                <a:spcPct val="100000"/>
              </a:lnSpc>
              <a:spcBef>
                <a:spcPts val="0"/>
              </a:spcBef>
              <a:spcAft>
                <a:spcPts val="0"/>
              </a:spcAft>
              <a:buClr>
                <a:srgbClr val="434343"/>
              </a:buClr>
              <a:buSzPts val="1600"/>
              <a:buFont typeface="Roboto Condensed Light"/>
              <a:buAutoNum type="alphaLcPeriod"/>
              <a:defRPr/>
            </a:lvl5pPr>
            <a:lvl6pPr marL="2743200" lvl="5" indent="-330200" algn="l">
              <a:lnSpc>
                <a:spcPct val="100000"/>
              </a:lnSpc>
              <a:spcBef>
                <a:spcPts val="0"/>
              </a:spcBef>
              <a:spcAft>
                <a:spcPts val="0"/>
              </a:spcAft>
              <a:buClr>
                <a:srgbClr val="434343"/>
              </a:buClr>
              <a:buSzPts val="1600"/>
              <a:buFont typeface="Roboto Condensed Light"/>
              <a:buAutoNum type="romanLcPeriod"/>
              <a:defRPr/>
            </a:lvl6pPr>
            <a:lvl7pPr marL="3200400" lvl="6" indent="-330200" algn="l">
              <a:lnSpc>
                <a:spcPct val="100000"/>
              </a:lnSpc>
              <a:spcBef>
                <a:spcPts val="0"/>
              </a:spcBef>
              <a:spcAft>
                <a:spcPts val="0"/>
              </a:spcAft>
              <a:buClr>
                <a:srgbClr val="434343"/>
              </a:buClr>
              <a:buSzPts val="1600"/>
              <a:buFont typeface="Roboto Condensed Light"/>
              <a:buAutoNum type="arabicPeriod"/>
              <a:defRPr/>
            </a:lvl7pPr>
            <a:lvl8pPr marL="3657600" lvl="7" indent="-330200" algn="l">
              <a:lnSpc>
                <a:spcPct val="100000"/>
              </a:lnSpc>
              <a:spcBef>
                <a:spcPts val="0"/>
              </a:spcBef>
              <a:spcAft>
                <a:spcPts val="0"/>
              </a:spcAft>
              <a:buClr>
                <a:srgbClr val="434343"/>
              </a:buClr>
              <a:buSzPts val="1600"/>
              <a:buFont typeface="Roboto Condensed Light"/>
              <a:buAutoNum type="alphaLcPeriod"/>
              <a:defRPr/>
            </a:lvl8pPr>
            <a:lvl9pPr marL="4114800" lvl="8" indent="-330200" algn="l">
              <a:lnSpc>
                <a:spcPct val="100000"/>
              </a:lnSpc>
              <a:spcBef>
                <a:spcPts val="0"/>
              </a:spcBef>
              <a:spcAft>
                <a:spcPts val="0"/>
              </a:spcAft>
              <a:buClr>
                <a:srgbClr val="434343"/>
              </a:buClr>
              <a:buSzPts val="1600"/>
              <a:buFont typeface="Roboto Condensed Light"/>
              <a:buAutoNum type="romanLcPeriod"/>
              <a:defRPr/>
            </a:lvl9pPr>
          </a:lstStyle>
          <a:p>
            <a:endParaRPr/>
          </a:p>
        </p:txBody>
      </p:sp>
      <p:sp>
        <p:nvSpPr>
          <p:cNvPr id="101" name="Google Shape;101;p17"/>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900"/>
              <a:buNone/>
              <a:defRPr sz="44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02" name="Google Shape;102;p1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374125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03"/>
        <p:cNvGrpSpPr/>
        <p:nvPr/>
      </p:nvGrpSpPr>
      <p:grpSpPr>
        <a:xfrm>
          <a:off x="0" y="0"/>
          <a:ext cx="0" cy="0"/>
          <a:chOff x="0" y="0"/>
          <a:chExt cx="0" cy="0"/>
        </a:xfrm>
      </p:grpSpPr>
      <p:sp>
        <p:nvSpPr>
          <p:cNvPr id="104" name="Google Shape;104;p18"/>
          <p:cNvSpPr/>
          <p:nvPr/>
        </p:nvSpPr>
        <p:spPr>
          <a:xfrm>
            <a:off x="0" y="0"/>
            <a:ext cx="35178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05" name="Google Shape;105;p18"/>
          <p:cNvCxnSpPr/>
          <p:nvPr/>
        </p:nvCxnSpPr>
        <p:spPr>
          <a:xfrm>
            <a:off x="3225325" y="3750500"/>
            <a:ext cx="5203800" cy="0"/>
          </a:xfrm>
          <a:prstGeom prst="straightConnector1">
            <a:avLst/>
          </a:prstGeom>
          <a:noFill/>
          <a:ln w="28575" cap="flat" cmpd="sng">
            <a:solidFill>
              <a:schemeClr val="accent2"/>
            </a:solidFill>
            <a:prstDash val="dash"/>
            <a:round/>
            <a:headEnd type="none" w="sm" len="sm"/>
            <a:tailEnd type="none" w="sm" len="sm"/>
          </a:ln>
        </p:spPr>
      </p:cxnSp>
      <p:cxnSp>
        <p:nvCxnSpPr>
          <p:cNvPr id="106" name="Google Shape;106;p18"/>
          <p:cNvCxnSpPr/>
          <p:nvPr/>
        </p:nvCxnSpPr>
        <p:spPr>
          <a:xfrm>
            <a:off x="112713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07" name="Google Shape;107;p18"/>
          <p:cNvCxnSpPr/>
          <p:nvPr/>
        </p:nvCxnSpPr>
        <p:spPr>
          <a:xfrm>
            <a:off x="2259263" y="-17600"/>
            <a:ext cx="0" cy="6893100"/>
          </a:xfrm>
          <a:prstGeom prst="straightConnector1">
            <a:avLst/>
          </a:prstGeom>
          <a:noFill/>
          <a:ln w="28575" cap="flat" cmpd="sng">
            <a:solidFill>
              <a:schemeClr val="lt1"/>
            </a:solidFill>
            <a:prstDash val="solid"/>
            <a:round/>
            <a:headEnd type="none" w="sm" len="sm"/>
            <a:tailEnd type="none" w="sm" len="sm"/>
          </a:ln>
        </p:spPr>
      </p:cxnSp>
      <p:sp>
        <p:nvSpPr>
          <p:cNvPr id="108" name="Google Shape;108;p18"/>
          <p:cNvSpPr/>
          <p:nvPr/>
        </p:nvSpPr>
        <p:spPr>
          <a:xfrm>
            <a:off x="1360425" y="0"/>
            <a:ext cx="898848" cy="3134910"/>
          </a:xfrm>
          <a:custGeom>
            <a:avLst/>
            <a:gdLst/>
            <a:ahLst/>
            <a:cxnLst/>
            <a:rect l="l" t="t" r="r" b="b"/>
            <a:pathLst>
              <a:path w="45282" h="166022" extrusionOk="0">
                <a:moveTo>
                  <a:pt x="45017" y="0"/>
                </a:moveTo>
                <a:cubicBezTo>
                  <a:pt x="37515" y="14210"/>
                  <a:pt x="-41" y="57592"/>
                  <a:pt x="3" y="85262"/>
                </a:cubicBezTo>
                <a:cubicBezTo>
                  <a:pt x="47" y="112932"/>
                  <a:pt x="37736" y="152562"/>
                  <a:pt x="45282" y="166022"/>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8"/>
          <p:cNvSpPr/>
          <p:nvPr/>
        </p:nvSpPr>
        <p:spPr>
          <a:xfrm flipH="1">
            <a:off x="2259275" y="3091200"/>
            <a:ext cx="898848" cy="3134910"/>
          </a:xfrm>
          <a:custGeom>
            <a:avLst/>
            <a:gdLst/>
            <a:ahLst/>
            <a:cxnLst/>
            <a:rect l="l" t="t" r="r" b="b"/>
            <a:pathLst>
              <a:path w="45282" h="166022" extrusionOk="0">
                <a:moveTo>
                  <a:pt x="45017" y="0"/>
                </a:moveTo>
                <a:cubicBezTo>
                  <a:pt x="37515" y="14210"/>
                  <a:pt x="-41" y="57592"/>
                  <a:pt x="3" y="85262"/>
                </a:cubicBezTo>
                <a:cubicBezTo>
                  <a:pt x="47" y="112932"/>
                  <a:pt x="37736" y="152562"/>
                  <a:pt x="45282" y="166022"/>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10" name="Google Shape;110;p18"/>
          <p:cNvCxnSpPr/>
          <p:nvPr/>
        </p:nvCxnSpPr>
        <p:spPr>
          <a:xfrm>
            <a:off x="-30550" y="2062400"/>
            <a:ext cx="1157700" cy="0"/>
          </a:xfrm>
          <a:prstGeom prst="straightConnector1">
            <a:avLst/>
          </a:prstGeom>
          <a:noFill/>
          <a:ln w="28575" cap="flat" cmpd="sng">
            <a:solidFill>
              <a:schemeClr val="lt1"/>
            </a:solidFill>
            <a:prstDash val="solid"/>
            <a:round/>
            <a:headEnd type="none" w="sm" len="sm"/>
            <a:tailEnd type="none" w="sm" len="sm"/>
          </a:ln>
        </p:spPr>
      </p:cxnSp>
      <p:cxnSp>
        <p:nvCxnSpPr>
          <p:cNvPr id="111" name="Google Shape;111;p18"/>
          <p:cNvCxnSpPr/>
          <p:nvPr/>
        </p:nvCxnSpPr>
        <p:spPr>
          <a:xfrm>
            <a:off x="-30550" y="4795600"/>
            <a:ext cx="1157700" cy="0"/>
          </a:xfrm>
          <a:prstGeom prst="straightConnector1">
            <a:avLst/>
          </a:prstGeom>
          <a:noFill/>
          <a:ln w="28575" cap="flat" cmpd="sng">
            <a:solidFill>
              <a:schemeClr val="lt1"/>
            </a:solidFill>
            <a:prstDash val="solid"/>
            <a:round/>
            <a:headEnd type="none" w="sm" len="sm"/>
            <a:tailEnd type="none" w="sm" len="sm"/>
          </a:ln>
        </p:spPr>
      </p:cxnSp>
      <p:sp>
        <p:nvSpPr>
          <p:cNvPr id="112" name="Google Shape;112;p18"/>
          <p:cNvSpPr/>
          <p:nvPr/>
        </p:nvSpPr>
        <p:spPr>
          <a:xfrm>
            <a:off x="3025500" y="45782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13" name="Google Shape;113;p18"/>
          <p:cNvSpPr/>
          <p:nvPr/>
        </p:nvSpPr>
        <p:spPr>
          <a:xfrm>
            <a:off x="1619850" y="228293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14" name="Google Shape;114;p18"/>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15" name="Google Shape;115;p18"/>
          <p:cNvSpPr txBox="1">
            <a:spLocks noGrp="1"/>
          </p:cNvSpPr>
          <p:nvPr>
            <p:ph type="subTitle" idx="1"/>
          </p:nvPr>
        </p:nvSpPr>
        <p:spPr>
          <a:xfrm>
            <a:off x="4094075" y="2061783"/>
            <a:ext cx="3801600" cy="4923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16" name="Google Shape;116;p18"/>
          <p:cNvSpPr txBox="1">
            <a:spLocks noGrp="1"/>
          </p:cNvSpPr>
          <p:nvPr>
            <p:ph type="subTitle" idx="2"/>
          </p:nvPr>
        </p:nvSpPr>
        <p:spPr>
          <a:xfrm>
            <a:off x="4094075" y="3979950"/>
            <a:ext cx="3801600" cy="4923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Clr>
                <a:schemeClr val="dk1"/>
              </a:buClr>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1900"/>
              <a:buNone/>
              <a:defRPr>
                <a:solidFill>
                  <a:schemeClr val="dk1"/>
                </a:solidFill>
              </a:defRPr>
            </a:lvl2pPr>
            <a:lvl3pPr lvl="2" algn="l">
              <a:lnSpc>
                <a:spcPct val="100000"/>
              </a:lnSpc>
              <a:spcBef>
                <a:spcPts val="0"/>
              </a:spcBef>
              <a:spcAft>
                <a:spcPts val="0"/>
              </a:spcAft>
              <a:buClr>
                <a:schemeClr val="dk1"/>
              </a:buClr>
              <a:buSzPts val="1900"/>
              <a:buNone/>
              <a:defRPr>
                <a:solidFill>
                  <a:schemeClr val="dk1"/>
                </a:solidFill>
              </a:defRPr>
            </a:lvl3pPr>
            <a:lvl4pPr lvl="3" algn="l">
              <a:lnSpc>
                <a:spcPct val="100000"/>
              </a:lnSpc>
              <a:spcBef>
                <a:spcPts val="0"/>
              </a:spcBef>
              <a:spcAft>
                <a:spcPts val="0"/>
              </a:spcAft>
              <a:buClr>
                <a:schemeClr val="dk1"/>
              </a:buClr>
              <a:buSzPts val="1900"/>
              <a:buNone/>
              <a:defRPr>
                <a:solidFill>
                  <a:schemeClr val="dk1"/>
                </a:solidFill>
              </a:defRPr>
            </a:lvl4pPr>
            <a:lvl5pPr lvl="4" algn="l">
              <a:lnSpc>
                <a:spcPct val="100000"/>
              </a:lnSpc>
              <a:spcBef>
                <a:spcPts val="0"/>
              </a:spcBef>
              <a:spcAft>
                <a:spcPts val="0"/>
              </a:spcAft>
              <a:buClr>
                <a:schemeClr val="dk1"/>
              </a:buClr>
              <a:buSzPts val="1900"/>
              <a:buNone/>
              <a:defRPr>
                <a:solidFill>
                  <a:schemeClr val="dk1"/>
                </a:solidFill>
              </a:defRPr>
            </a:lvl5pPr>
            <a:lvl6pPr lvl="5" algn="l">
              <a:lnSpc>
                <a:spcPct val="100000"/>
              </a:lnSpc>
              <a:spcBef>
                <a:spcPts val="0"/>
              </a:spcBef>
              <a:spcAft>
                <a:spcPts val="0"/>
              </a:spcAft>
              <a:buClr>
                <a:schemeClr val="dk1"/>
              </a:buClr>
              <a:buSzPts val="1900"/>
              <a:buNone/>
              <a:defRPr>
                <a:solidFill>
                  <a:schemeClr val="dk1"/>
                </a:solidFill>
              </a:defRPr>
            </a:lvl6pPr>
            <a:lvl7pPr lvl="6" algn="l">
              <a:lnSpc>
                <a:spcPct val="100000"/>
              </a:lnSpc>
              <a:spcBef>
                <a:spcPts val="0"/>
              </a:spcBef>
              <a:spcAft>
                <a:spcPts val="0"/>
              </a:spcAft>
              <a:buClr>
                <a:schemeClr val="dk1"/>
              </a:buClr>
              <a:buSzPts val="1900"/>
              <a:buNone/>
              <a:defRPr>
                <a:solidFill>
                  <a:schemeClr val="dk1"/>
                </a:solidFill>
              </a:defRPr>
            </a:lvl7pPr>
            <a:lvl8pPr lvl="7" algn="l">
              <a:lnSpc>
                <a:spcPct val="100000"/>
              </a:lnSpc>
              <a:spcBef>
                <a:spcPts val="0"/>
              </a:spcBef>
              <a:spcAft>
                <a:spcPts val="0"/>
              </a:spcAft>
              <a:buClr>
                <a:schemeClr val="dk1"/>
              </a:buClr>
              <a:buSzPts val="1900"/>
              <a:buNone/>
              <a:defRPr>
                <a:solidFill>
                  <a:schemeClr val="dk1"/>
                </a:solidFill>
              </a:defRPr>
            </a:lvl8pPr>
            <a:lvl9pPr lvl="8" algn="l">
              <a:lnSpc>
                <a:spcPct val="100000"/>
              </a:lnSpc>
              <a:spcBef>
                <a:spcPts val="0"/>
              </a:spcBef>
              <a:spcAft>
                <a:spcPts val="0"/>
              </a:spcAft>
              <a:buClr>
                <a:schemeClr val="dk1"/>
              </a:buClr>
              <a:buSzPts val="1900"/>
              <a:buNone/>
              <a:defRPr>
                <a:solidFill>
                  <a:schemeClr val="dk1"/>
                </a:solidFill>
              </a:defRPr>
            </a:lvl9pPr>
          </a:lstStyle>
          <a:p>
            <a:endParaRPr/>
          </a:p>
        </p:txBody>
      </p:sp>
      <p:sp>
        <p:nvSpPr>
          <p:cNvPr id="117" name="Google Shape;117;p18"/>
          <p:cNvSpPr txBox="1">
            <a:spLocks noGrp="1"/>
          </p:cNvSpPr>
          <p:nvPr>
            <p:ph type="subTitle" idx="3"/>
          </p:nvPr>
        </p:nvSpPr>
        <p:spPr>
          <a:xfrm>
            <a:off x="4094150" y="2550283"/>
            <a:ext cx="3801600" cy="688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18" name="Google Shape;118;p18"/>
          <p:cNvSpPr txBox="1">
            <a:spLocks noGrp="1"/>
          </p:cNvSpPr>
          <p:nvPr>
            <p:ph type="subTitle" idx="4"/>
          </p:nvPr>
        </p:nvSpPr>
        <p:spPr>
          <a:xfrm>
            <a:off x="4095782" y="4472350"/>
            <a:ext cx="3801600" cy="688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Clr>
                <a:schemeClr val="dk1"/>
              </a:buClr>
              <a:buSzPts val="2400"/>
              <a:buNone/>
              <a:defRPr sz="2100">
                <a:solidFill>
                  <a:schemeClr val="dk1"/>
                </a:solidFill>
              </a:defRPr>
            </a:lvl1pPr>
            <a:lvl2pPr lvl="1" algn="l">
              <a:lnSpc>
                <a:spcPct val="100000"/>
              </a:lnSpc>
              <a:spcBef>
                <a:spcPts val="0"/>
              </a:spcBef>
              <a:spcAft>
                <a:spcPts val="0"/>
              </a:spcAft>
              <a:buClr>
                <a:schemeClr val="dk1"/>
              </a:buClr>
              <a:buSzPts val="1900"/>
              <a:buNone/>
              <a:defRPr>
                <a:solidFill>
                  <a:schemeClr val="dk1"/>
                </a:solidFill>
              </a:defRPr>
            </a:lvl2pPr>
            <a:lvl3pPr lvl="2" algn="l">
              <a:lnSpc>
                <a:spcPct val="100000"/>
              </a:lnSpc>
              <a:spcBef>
                <a:spcPts val="0"/>
              </a:spcBef>
              <a:spcAft>
                <a:spcPts val="0"/>
              </a:spcAft>
              <a:buClr>
                <a:schemeClr val="dk1"/>
              </a:buClr>
              <a:buSzPts val="1900"/>
              <a:buNone/>
              <a:defRPr>
                <a:solidFill>
                  <a:schemeClr val="dk1"/>
                </a:solidFill>
              </a:defRPr>
            </a:lvl3pPr>
            <a:lvl4pPr lvl="3" algn="l">
              <a:lnSpc>
                <a:spcPct val="100000"/>
              </a:lnSpc>
              <a:spcBef>
                <a:spcPts val="0"/>
              </a:spcBef>
              <a:spcAft>
                <a:spcPts val="0"/>
              </a:spcAft>
              <a:buClr>
                <a:schemeClr val="dk1"/>
              </a:buClr>
              <a:buSzPts val="1900"/>
              <a:buNone/>
              <a:defRPr>
                <a:solidFill>
                  <a:schemeClr val="dk1"/>
                </a:solidFill>
              </a:defRPr>
            </a:lvl4pPr>
            <a:lvl5pPr lvl="4" algn="l">
              <a:lnSpc>
                <a:spcPct val="100000"/>
              </a:lnSpc>
              <a:spcBef>
                <a:spcPts val="0"/>
              </a:spcBef>
              <a:spcAft>
                <a:spcPts val="0"/>
              </a:spcAft>
              <a:buClr>
                <a:schemeClr val="dk1"/>
              </a:buClr>
              <a:buSzPts val="1900"/>
              <a:buNone/>
              <a:defRPr>
                <a:solidFill>
                  <a:schemeClr val="dk1"/>
                </a:solidFill>
              </a:defRPr>
            </a:lvl5pPr>
            <a:lvl6pPr lvl="5" algn="l">
              <a:lnSpc>
                <a:spcPct val="100000"/>
              </a:lnSpc>
              <a:spcBef>
                <a:spcPts val="0"/>
              </a:spcBef>
              <a:spcAft>
                <a:spcPts val="0"/>
              </a:spcAft>
              <a:buClr>
                <a:schemeClr val="dk1"/>
              </a:buClr>
              <a:buSzPts val="1900"/>
              <a:buNone/>
              <a:defRPr>
                <a:solidFill>
                  <a:schemeClr val="dk1"/>
                </a:solidFill>
              </a:defRPr>
            </a:lvl6pPr>
            <a:lvl7pPr lvl="6" algn="l">
              <a:lnSpc>
                <a:spcPct val="100000"/>
              </a:lnSpc>
              <a:spcBef>
                <a:spcPts val="0"/>
              </a:spcBef>
              <a:spcAft>
                <a:spcPts val="0"/>
              </a:spcAft>
              <a:buClr>
                <a:schemeClr val="dk1"/>
              </a:buClr>
              <a:buSzPts val="1900"/>
              <a:buNone/>
              <a:defRPr>
                <a:solidFill>
                  <a:schemeClr val="dk1"/>
                </a:solidFill>
              </a:defRPr>
            </a:lvl7pPr>
            <a:lvl8pPr lvl="7" algn="l">
              <a:lnSpc>
                <a:spcPct val="100000"/>
              </a:lnSpc>
              <a:spcBef>
                <a:spcPts val="0"/>
              </a:spcBef>
              <a:spcAft>
                <a:spcPts val="0"/>
              </a:spcAft>
              <a:buClr>
                <a:schemeClr val="dk1"/>
              </a:buClr>
              <a:buSzPts val="1900"/>
              <a:buNone/>
              <a:defRPr>
                <a:solidFill>
                  <a:schemeClr val="dk1"/>
                </a:solidFill>
              </a:defRPr>
            </a:lvl8pPr>
            <a:lvl9pPr lvl="8" algn="l">
              <a:lnSpc>
                <a:spcPct val="100000"/>
              </a:lnSpc>
              <a:spcBef>
                <a:spcPts val="0"/>
              </a:spcBef>
              <a:spcAft>
                <a:spcPts val="0"/>
              </a:spcAft>
              <a:buClr>
                <a:schemeClr val="dk1"/>
              </a:buClr>
              <a:buSzPts val="1900"/>
              <a:buNone/>
              <a:defRPr>
                <a:solidFill>
                  <a:schemeClr val="dk1"/>
                </a:solidFill>
              </a:defRPr>
            </a:lvl9pPr>
          </a:lstStyle>
          <a:p>
            <a:endParaRPr/>
          </a:p>
        </p:txBody>
      </p:sp>
      <p:sp>
        <p:nvSpPr>
          <p:cNvPr id="119" name="Google Shape;119;p1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667224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20"/>
        <p:cNvGrpSpPr/>
        <p:nvPr/>
      </p:nvGrpSpPr>
      <p:grpSpPr>
        <a:xfrm>
          <a:off x="0" y="0"/>
          <a:ext cx="0" cy="0"/>
          <a:chOff x="0" y="0"/>
          <a:chExt cx="0" cy="0"/>
        </a:xfrm>
      </p:grpSpPr>
      <p:sp>
        <p:nvSpPr>
          <p:cNvPr id="121" name="Google Shape;121;p19"/>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22" name="Google Shape;122;p19"/>
          <p:cNvSpPr/>
          <p:nvPr/>
        </p:nvSpPr>
        <p:spPr>
          <a:xfrm>
            <a:off x="-18775" y="5263200"/>
            <a:ext cx="9181500" cy="16269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23" name="Google Shape;123;p19"/>
          <p:cNvCxnSpPr/>
          <p:nvPr/>
        </p:nvCxnSpPr>
        <p:spPr>
          <a:xfrm>
            <a:off x="-18775" y="6301200"/>
            <a:ext cx="9181500" cy="0"/>
          </a:xfrm>
          <a:prstGeom prst="straightConnector1">
            <a:avLst/>
          </a:prstGeom>
          <a:noFill/>
          <a:ln w="28575" cap="flat" cmpd="sng">
            <a:solidFill>
              <a:schemeClr val="lt1"/>
            </a:solidFill>
            <a:prstDash val="solid"/>
            <a:round/>
            <a:headEnd type="none" w="sm" len="sm"/>
            <a:tailEnd type="none" w="sm" len="sm"/>
          </a:ln>
        </p:spPr>
      </p:cxnSp>
      <p:cxnSp>
        <p:nvCxnSpPr>
          <p:cNvPr id="124" name="Google Shape;124;p19"/>
          <p:cNvCxnSpPr/>
          <p:nvPr/>
        </p:nvCxnSpPr>
        <p:spPr>
          <a:xfrm>
            <a:off x="1488437" y="5748533"/>
            <a:ext cx="0" cy="1141500"/>
          </a:xfrm>
          <a:prstGeom prst="straightConnector1">
            <a:avLst/>
          </a:prstGeom>
          <a:noFill/>
          <a:ln w="28575" cap="flat" cmpd="sng">
            <a:solidFill>
              <a:schemeClr val="lt1"/>
            </a:solidFill>
            <a:prstDash val="solid"/>
            <a:round/>
            <a:headEnd type="none" w="sm" len="sm"/>
            <a:tailEnd type="none" w="sm" len="sm"/>
          </a:ln>
        </p:spPr>
      </p:cxnSp>
      <p:cxnSp>
        <p:nvCxnSpPr>
          <p:cNvPr id="125" name="Google Shape;125;p19"/>
          <p:cNvCxnSpPr/>
          <p:nvPr/>
        </p:nvCxnSpPr>
        <p:spPr>
          <a:xfrm>
            <a:off x="7655513" y="5450167"/>
            <a:ext cx="0" cy="1440000"/>
          </a:xfrm>
          <a:prstGeom prst="straightConnector1">
            <a:avLst/>
          </a:prstGeom>
          <a:noFill/>
          <a:ln w="28575" cap="flat" cmpd="sng">
            <a:solidFill>
              <a:schemeClr val="lt1"/>
            </a:solidFill>
            <a:prstDash val="solid"/>
            <a:round/>
            <a:headEnd type="none" w="sm" len="sm"/>
            <a:tailEnd type="none" w="sm" len="sm"/>
          </a:ln>
        </p:spPr>
      </p:cxnSp>
      <p:sp>
        <p:nvSpPr>
          <p:cNvPr id="126" name="Google Shape;126;p19"/>
          <p:cNvSpPr/>
          <p:nvPr/>
        </p:nvSpPr>
        <p:spPr>
          <a:xfrm>
            <a:off x="2121075" y="61158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27" name="Google Shape;127;p1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983961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28"/>
        <p:cNvGrpSpPr/>
        <p:nvPr/>
      </p:nvGrpSpPr>
      <p:grpSpPr>
        <a:xfrm>
          <a:off x="0" y="0"/>
          <a:ext cx="0" cy="0"/>
          <a:chOff x="0" y="0"/>
          <a:chExt cx="0" cy="0"/>
        </a:xfrm>
      </p:grpSpPr>
      <p:sp>
        <p:nvSpPr>
          <p:cNvPr id="129" name="Google Shape;129;p20"/>
          <p:cNvSpPr txBox="1">
            <a:spLocks noGrp="1"/>
          </p:cNvSpPr>
          <p:nvPr>
            <p:ph type="title"/>
          </p:nvPr>
        </p:nvSpPr>
        <p:spPr>
          <a:xfrm>
            <a:off x="713225" y="1414367"/>
            <a:ext cx="3598200" cy="28188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3200"/>
              <a:buNone/>
              <a:defRPr/>
            </a:lvl1pPr>
            <a:lvl2pPr lvl="1" algn="ctr">
              <a:lnSpc>
                <a:spcPct val="100000"/>
              </a:lnSpc>
              <a:spcBef>
                <a:spcPts val="0"/>
              </a:spcBef>
              <a:spcAft>
                <a:spcPts val="0"/>
              </a:spcAft>
              <a:buSzPts val="3200"/>
              <a:buNone/>
              <a:defRPr sz="3200"/>
            </a:lvl2pPr>
            <a:lvl3pPr lvl="2" algn="ctr">
              <a:lnSpc>
                <a:spcPct val="100000"/>
              </a:lnSpc>
              <a:spcBef>
                <a:spcPts val="0"/>
              </a:spcBef>
              <a:spcAft>
                <a:spcPts val="0"/>
              </a:spcAft>
              <a:buSzPts val="3200"/>
              <a:buNone/>
              <a:defRPr sz="3200"/>
            </a:lvl3pPr>
            <a:lvl4pPr lvl="3" algn="ctr">
              <a:lnSpc>
                <a:spcPct val="100000"/>
              </a:lnSpc>
              <a:spcBef>
                <a:spcPts val="0"/>
              </a:spcBef>
              <a:spcAft>
                <a:spcPts val="0"/>
              </a:spcAft>
              <a:buSzPts val="3200"/>
              <a:buNone/>
              <a:defRPr sz="3200"/>
            </a:lvl4pPr>
            <a:lvl5pPr lvl="4" algn="ctr">
              <a:lnSpc>
                <a:spcPct val="100000"/>
              </a:lnSpc>
              <a:spcBef>
                <a:spcPts val="0"/>
              </a:spcBef>
              <a:spcAft>
                <a:spcPts val="0"/>
              </a:spcAft>
              <a:buSzPts val="3200"/>
              <a:buNone/>
              <a:defRPr sz="3200"/>
            </a:lvl5pPr>
            <a:lvl6pPr lvl="5" algn="ctr">
              <a:lnSpc>
                <a:spcPct val="100000"/>
              </a:lnSpc>
              <a:spcBef>
                <a:spcPts val="0"/>
              </a:spcBef>
              <a:spcAft>
                <a:spcPts val="0"/>
              </a:spcAft>
              <a:buSzPts val="3200"/>
              <a:buNone/>
              <a:defRPr sz="3200"/>
            </a:lvl6pPr>
            <a:lvl7pPr lvl="6" algn="ctr">
              <a:lnSpc>
                <a:spcPct val="100000"/>
              </a:lnSpc>
              <a:spcBef>
                <a:spcPts val="0"/>
              </a:spcBef>
              <a:spcAft>
                <a:spcPts val="0"/>
              </a:spcAft>
              <a:buSzPts val="3200"/>
              <a:buNone/>
              <a:defRPr sz="3200"/>
            </a:lvl7pPr>
            <a:lvl8pPr lvl="7" algn="ctr">
              <a:lnSpc>
                <a:spcPct val="100000"/>
              </a:lnSpc>
              <a:spcBef>
                <a:spcPts val="0"/>
              </a:spcBef>
              <a:spcAft>
                <a:spcPts val="0"/>
              </a:spcAft>
              <a:buSzPts val="3200"/>
              <a:buNone/>
              <a:defRPr sz="3200"/>
            </a:lvl8pPr>
            <a:lvl9pPr lvl="8" algn="ctr">
              <a:lnSpc>
                <a:spcPct val="100000"/>
              </a:lnSpc>
              <a:spcBef>
                <a:spcPts val="0"/>
              </a:spcBef>
              <a:spcAft>
                <a:spcPts val="0"/>
              </a:spcAft>
              <a:buSzPts val="3200"/>
              <a:buNone/>
              <a:defRPr sz="3200"/>
            </a:lvl9pPr>
          </a:lstStyle>
          <a:p>
            <a:endParaRPr/>
          </a:p>
        </p:txBody>
      </p:sp>
      <p:sp>
        <p:nvSpPr>
          <p:cNvPr id="130" name="Google Shape;130;p20"/>
          <p:cNvSpPr txBox="1">
            <a:spLocks noGrp="1"/>
          </p:cNvSpPr>
          <p:nvPr>
            <p:ph type="subTitle" idx="1"/>
          </p:nvPr>
        </p:nvSpPr>
        <p:spPr>
          <a:xfrm>
            <a:off x="713225" y="4233200"/>
            <a:ext cx="3344400" cy="1210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1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31" name="Google Shape;131;p20"/>
          <p:cNvSpPr/>
          <p:nvPr/>
        </p:nvSpPr>
        <p:spPr>
          <a:xfrm flipH="1">
            <a:off x="4809300" y="0"/>
            <a:ext cx="4334700" cy="68580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32" name="Google Shape;132;p20"/>
          <p:cNvSpPr/>
          <p:nvPr/>
        </p:nvSpPr>
        <p:spPr>
          <a:xfrm>
            <a:off x="4961775" y="-39367"/>
            <a:ext cx="3754075" cy="5977551"/>
          </a:xfrm>
          <a:custGeom>
            <a:avLst/>
            <a:gdLst/>
            <a:ahLst/>
            <a:cxnLst/>
            <a:rect l="l" t="t" r="r" b="b"/>
            <a:pathLst>
              <a:path w="150163" h="179331" extrusionOk="0">
                <a:moveTo>
                  <a:pt x="0" y="1589"/>
                </a:moveTo>
                <a:cubicBezTo>
                  <a:pt x="2259" y="15127"/>
                  <a:pt x="-125" y="33074"/>
                  <a:pt x="10856" y="41307"/>
                </a:cubicBezTo>
                <a:cubicBezTo>
                  <a:pt x="18283" y="46876"/>
                  <a:pt x="29598" y="37703"/>
                  <a:pt x="38659" y="39718"/>
                </a:cubicBezTo>
                <a:cubicBezTo>
                  <a:pt x="46249" y="41406"/>
                  <a:pt x="50423" y="50578"/>
                  <a:pt x="53487" y="57724"/>
                </a:cubicBezTo>
                <a:cubicBezTo>
                  <a:pt x="56000" y="63585"/>
                  <a:pt x="54548" y="70433"/>
                  <a:pt x="55076" y="76788"/>
                </a:cubicBezTo>
                <a:cubicBezTo>
                  <a:pt x="56130" y="89477"/>
                  <a:pt x="59130" y="101958"/>
                  <a:pt x="60107" y="114653"/>
                </a:cubicBezTo>
                <a:cubicBezTo>
                  <a:pt x="60908" y="125061"/>
                  <a:pt x="59155" y="135921"/>
                  <a:pt x="62225" y="145898"/>
                </a:cubicBezTo>
                <a:cubicBezTo>
                  <a:pt x="67491" y="163012"/>
                  <a:pt x="86455" y="180379"/>
                  <a:pt x="104326" y="179261"/>
                </a:cubicBezTo>
                <a:cubicBezTo>
                  <a:pt x="123519" y="178061"/>
                  <a:pt x="133724" y="147535"/>
                  <a:pt x="131599" y="128422"/>
                </a:cubicBezTo>
                <a:cubicBezTo>
                  <a:pt x="130550" y="118988"/>
                  <a:pt x="122567" y="111694"/>
                  <a:pt x="117301" y="103797"/>
                </a:cubicBezTo>
                <a:cubicBezTo>
                  <a:pt x="109722" y="92431"/>
                  <a:pt x="104225" y="76854"/>
                  <a:pt x="108298" y="63814"/>
                </a:cubicBezTo>
                <a:cubicBezTo>
                  <a:pt x="111020" y="55097"/>
                  <a:pt x="123351" y="44551"/>
                  <a:pt x="131334" y="48986"/>
                </a:cubicBezTo>
                <a:cubicBezTo>
                  <a:pt x="134730" y="50873"/>
                  <a:pt x="136514" y="56074"/>
                  <a:pt x="135571" y="59842"/>
                </a:cubicBezTo>
                <a:cubicBezTo>
                  <a:pt x="134535" y="63980"/>
                  <a:pt x="127842" y="66817"/>
                  <a:pt x="123920" y="65138"/>
                </a:cubicBezTo>
                <a:cubicBezTo>
                  <a:pt x="113451" y="60654"/>
                  <a:pt x="116810" y="40458"/>
                  <a:pt x="123126" y="30980"/>
                </a:cubicBezTo>
                <a:cubicBezTo>
                  <a:pt x="127701" y="24115"/>
                  <a:pt x="139104" y="25493"/>
                  <a:pt x="145368" y="20124"/>
                </a:cubicBezTo>
                <a:cubicBezTo>
                  <a:pt x="150602" y="15638"/>
                  <a:pt x="150134" y="6894"/>
                  <a:pt x="150134" y="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3" name="Google Shape;133;p20"/>
          <p:cNvCxnSpPr/>
          <p:nvPr/>
        </p:nvCxnSpPr>
        <p:spPr>
          <a:xfrm>
            <a:off x="699616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34" name="Google Shape;134;p20"/>
          <p:cNvCxnSpPr/>
          <p:nvPr/>
        </p:nvCxnSpPr>
        <p:spPr>
          <a:xfrm>
            <a:off x="0" y="6362433"/>
            <a:ext cx="5608500" cy="0"/>
          </a:xfrm>
          <a:prstGeom prst="straightConnector1">
            <a:avLst/>
          </a:prstGeom>
          <a:noFill/>
          <a:ln w="28575" cap="flat" cmpd="sng">
            <a:solidFill>
              <a:schemeClr val="accent3"/>
            </a:solidFill>
            <a:prstDash val="dash"/>
            <a:round/>
            <a:headEnd type="none" w="sm" len="sm"/>
            <a:tailEnd type="none" w="sm" len="sm"/>
          </a:ln>
        </p:spPr>
      </p:cxnSp>
      <p:sp>
        <p:nvSpPr>
          <p:cNvPr id="135" name="Google Shape;135;p20"/>
          <p:cNvSpPr/>
          <p:nvPr/>
        </p:nvSpPr>
        <p:spPr>
          <a:xfrm>
            <a:off x="7875113" y="53457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 name="Google Shape;136;p2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474944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137"/>
        <p:cNvGrpSpPr/>
        <p:nvPr/>
      </p:nvGrpSpPr>
      <p:grpSpPr>
        <a:xfrm>
          <a:off x="0" y="0"/>
          <a:ext cx="0" cy="0"/>
          <a:chOff x="0" y="0"/>
          <a:chExt cx="0" cy="0"/>
        </a:xfrm>
      </p:grpSpPr>
      <p:sp>
        <p:nvSpPr>
          <p:cNvPr id="138" name="Google Shape;138;p21"/>
          <p:cNvSpPr/>
          <p:nvPr/>
        </p:nvSpPr>
        <p:spPr>
          <a:xfrm>
            <a:off x="-18775" y="0"/>
            <a:ext cx="9181500" cy="34293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 name="Google Shape;139;p21"/>
          <p:cNvSpPr/>
          <p:nvPr/>
        </p:nvSpPr>
        <p:spPr>
          <a:xfrm>
            <a:off x="331350" y="0"/>
            <a:ext cx="8812454" cy="2772887"/>
          </a:xfrm>
          <a:custGeom>
            <a:avLst/>
            <a:gdLst/>
            <a:ahLst/>
            <a:cxnLst/>
            <a:rect l="l" t="t" r="r" b="b"/>
            <a:pathLst>
              <a:path w="297869" h="92368" extrusionOk="0">
                <a:moveTo>
                  <a:pt x="0" y="0"/>
                </a:moveTo>
                <a:cubicBezTo>
                  <a:pt x="7503" y="7495"/>
                  <a:pt x="12617" y="17318"/>
                  <a:pt x="20765" y="24106"/>
                </a:cubicBezTo>
                <a:cubicBezTo>
                  <a:pt x="26699" y="29050"/>
                  <a:pt x="34510" y="31251"/>
                  <a:pt x="41768" y="33892"/>
                </a:cubicBezTo>
                <a:cubicBezTo>
                  <a:pt x="51350" y="37378"/>
                  <a:pt x="72237" y="33183"/>
                  <a:pt x="70410" y="23151"/>
                </a:cubicBezTo>
                <a:cubicBezTo>
                  <a:pt x="69728" y="19405"/>
                  <a:pt x="63626" y="16592"/>
                  <a:pt x="60147" y="18139"/>
                </a:cubicBezTo>
                <a:cubicBezTo>
                  <a:pt x="55399" y="20250"/>
                  <a:pt x="52948" y="27051"/>
                  <a:pt x="53464" y="32221"/>
                </a:cubicBezTo>
                <a:cubicBezTo>
                  <a:pt x="54467" y="42276"/>
                  <a:pt x="67118" y="48341"/>
                  <a:pt x="76615" y="51793"/>
                </a:cubicBezTo>
                <a:cubicBezTo>
                  <a:pt x="102129" y="61066"/>
                  <a:pt x="126673" y="27999"/>
                  <a:pt x="153708" y="25538"/>
                </a:cubicBezTo>
                <a:cubicBezTo>
                  <a:pt x="162433" y="24744"/>
                  <a:pt x="172332" y="26365"/>
                  <a:pt x="179247" y="31744"/>
                </a:cubicBezTo>
                <a:cubicBezTo>
                  <a:pt x="184182" y="35583"/>
                  <a:pt x="186712" y="41778"/>
                  <a:pt x="190464" y="46780"/>
                </a:cubicBezTo>
                <a:cubicBezTo>
                  <a:pt x="197130" y="55667"/>
                  <a:pt x="206403" y="63184"/>
                  <a:pt x="216719" y="67307"/>
                </a:cubicBezTo>
                <a:cubicBezTo>
                  <a:pt x="231204" y="73096"/>
                  <a:pt x="247955" y="67203"/>
                  <a:pt x="263500" y="68500"/>
                </a:cubicBezTo>
                <a:cubicBezTo>
                  <a:pt x="277400" y="69660"/>
                  <a:pt x="291637" y="79890"/>
                  <a:pt x="297869" y="92368"/>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0" name="Google Shape;140;p21"/>
          <p:cNvCxnSpPr/>
          <p:nvPr/>
        </p:nvCxnSpPr>
        <p:spPr>
          <a:xfrm>
            <a:off x="-18775" y="1219200"/>
            <a:ext cx="9181500" cy="0"/>
          </a:xfrm>
          <a:prstGeom prst="straightConnector1">
            <a:avLst/>
          </a:prstGeom>
          <a:noFill/>
          <a:ln w="28575" cap="flat" cmpd="sng">
            <a:solidFill>
              <a:schemeClr val="lt1"/>
            </a:solidFill>
            <a:prstDash val="solid"/>
            <a:round/>
            <a:headEnd type="none" w="sm" len="sm"/>
            <a:tailEnd type="none" w="sm" len="sm"/>
          </a:ln>
        </p:spPr>
      </p:cxnSp>
      <p:sp>
        <p:nvSpPr>
          <p:cNvPr id="141" name="Google Shape;141;p21"/>
          <p:cNvSpPr/>
          <p:nvPr/>
        </p:nvSpPr>
        <p:spPr>
          <a:xfrm>
            <a:off x="841625" y="51273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42" name="Google Shape;142;p21"/>
          <p:cNvCxnSpPr/>
          <p:nvPr/>
        </p:nvCxnSpPr>
        <p:spPr>
          <a:xfrm>
            <a:off x="-18775" y="6362433"/>
            <a:ext cx="9181500" cy="0"/>
          </a:xfrm>
          <a:prstGeom prst="straightConnector1">
            <a:avLst/>
          </a:prstGeom>
          <a:noFill/>
          <a:ln w="28575" cap="flat" cmpd="sng">
            <a:solidFill>
              <a:schemeClr val="accent3"/>
            </a:solidFill>
            <a:prstDash val="dash"/>
            <a:round/>
            <a:headEnd type="none" w="sm" len="sm"/>
            <a:tailEnd type="none" w="sm" len="sm"/>
          </a:ln>
        </p:spPr>
      </p:cxnSp>
      <p:sp>
        <p:nvSpPr>
          <p:cNvPr id="143" name="Google Shape;143;p21"/>
          <p:cNvSpPr txBox="1">
            <a:spLocks noGrp="1"/>
          </p:cNvSpPr>
          <p:nvPr>
            <p:ph type="title"/>
          </p:nvPr>
        </p:nvSpPr>
        <p:spPr>
          <a:xfrm>
            <a:off x="1388100" y="1581400"/>
            <a:ext cx="6367800" cy="3695100"/>
          </a:xfrm>
          <a:prstGeom prst="rect">
            <a:avLst/>
          </a:prstGeom>
          <a:noFill/>
          <a:ln>
            <a:noFill/>
          </a:ln>
        </p:spPr>
        <p:txBody>
          <a:bodyPr spcFirstLastPara="1" wrap="square" lIns="121900" tIns="121900" rIns="121900" bIns="121900" anchor="ctr" anchorCtr="0">
            <a:noAutofit/>
          </a:bodyPr>
          <a:lstStyle>
            <a:lvl1pPr lvl="0" algn="ctr">
              <a:lnSpc>
                <a:spcPct val="100000"/>
              </a:lnSpc>
              <a:spcBef>
                <a:spcPts val="0"/>
              </a:spcBef>
              <a:spcAft>
                <a:spcPts val="0"/>
              </a:spcAft>
              <a:buSzPts val="6400"/>
              <a:buNone/>
              <a:defRPr sz="10000"/>
            </a:lvl1pPr>
            <a:lvl2pPr lvl="1" algn="ctr">
              <a:lnSpc>
                <a:spcPct val="100000"/>
              </a:lnSpc>
              <a:spcBef>
                <a:spcPts val="0"/>
              </a:spcBef>
              <a:spcAft>
                <a:spcPts val="0"/>
              </a:spcAft>
              <a:buSzPts val="6400"/>
              <a:buNone/>
              <a:defRPr sz="6400"/>
            </a:lvl2pPr>
            <a:lvl3pPr lvl="2" algn="ctr">
              <a:lnSpc>
                <a:spcPct val="100000"/>
              </a:lnSpc>
              <a:spcBef>
                <a:spcPts val="0"/>
              </a:spcBef>
              <a:spcAft>
                <a:spcPts val="0"/>
              </a:spcAft>
              <a:buSzPts val="6400"/>
              <a:buNone/>
              <a:defRPr sz="6400"/>
            </a:lvl3pPr>
            <a:lvl4pPr lvl="3" algn="ctr">
              <a:lnSpc>
                <a:spcPct val="100000"/>
              </a:lnSpc>
              <a:spcBef>
                <a:spcPts val="0"/>
              </a:spcBef>
              <a:spcAft>
                <a:spcPts val="0"/>
              </a:spcAft>
              <a:buSzPts val="6400"/>
              <a:buNone/>
              <a:defRPr sz="6400"/>
            </a:lvl4pPr>
            <a:lvl5pPr lvl="4" algn="ctr">
              <a:lnSpc>
                <a:spcPct val="100000"/>
              </a:lnSpc>
              <a:spcBef>
                <a:spcPts val="0"/>
              </a:spcBef>
              <a:spcAft>
                <a:spcPts val="0"/>
              </a:spcAft>
              <a:buSzPts val="6400"/>
              <a:buNone/>
              <a:defRPr sz="6400"/>
            </a:lvl5pPr>
            <a:lvl6pPr lvl="5" algn="ctr">
              <a:lnSpc>
                <a:spcPct val="100000"/>
              </a:lnSpc>
              <a:spcBef>
                <a:spcPts val="0"/>
              </a:spcBef>
              <a:spcAft>
                <a:spcPts val="0"/>
              </a:spcAft>
              <a:buSzPts val="6400"/>
              <a:buNone/>
              <a:defRPr sz="6400"/>
            </a:lvl6pPr>
            <a:lvl7pPr lvl="6" algn="ctr">
              <a:lnSpc>
                <a:spcPct val="100000"/>
              </a:lnSpc>
              <a:spcBef>
                <a:spcPts val="0"/>
              </a:spcBef>
              <a:spcAft>
                <a:spcPts val="0"/>
              </a:spcAft>
              <a:buSzPts val="6400"/>
              <a:buNone/>
              <a:defRPr sz="6400"/>
            </a:lvl7pPr>
            <a:lvl8pPr lvl="7" algn="ctr">
              <a:lnSpc>
                <a:spcPct val="100000"/>
              </a:lnSpc>
              <a:spcBef>
                <a:spcPts val="0"/>
              </a:spcBef>
              <a:spcAft>
                <a:spcPts val="0"/>
              </a:spcAft>
              <a:buSzPts val="6400"/>
              <a:buNone/>
              <a:defRPr sz="6400"/>
            </a:lvl8pPr>
            <a:lvl9pPr lvl="8" algn="ctr">
              <a:lnSpc>
                <a:spcPct val="100000"/>
              </a:lnSpc>
              <a:spcBef>
                <a:spcPts val="0"/>
              </a:spcBef>
              <a:spcAft>
                <a:spcPts val="0"/>
              </a:spcAft>
              <a:buSzPts val="6400"/>
              <a:buNone/>
              <a:defRPr sz="6400"/>
            </a:lvl9pPr>
          </a:lstStyle>
          <a:p>
            <a:endParaRPr/>
          </a:p>
        </p:txBody>
      </p:sp>
      <p:sp>
        <p:nvSpPr>
          <p:cNvPr id="144" name="Google Shape;144;p2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842895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45"/>
        <p:cNvGrpSpPr/>
        <p:nvPr/>
      </p:nvGrpSpPr>
      <p:grpSpPr>
        <a:xfrm>
          <a:off x="0" y="0"/>
          <a:ext cx="0" cy="0"/>
          <a:chOff x="0" y="0"/>
          <a:chExt cx="0" cy="0"/>
        </a:xfrm>
      </p:grpSpPr>
      <p:sp>
        <p:nvSpPr>
          <p:cNvPr id="146" name="Google Shape;146;p22"/>
          <p:cNvSpPr/>
          <p:nvPr/>
        </p:nvSpPr>
        <p:spPr>
          <a:xfrm>
            <a:off x="-18775" y="0"/>
            <a:ext cx="9181500" cy="27048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47" name="Google Shape;147;p22"/>
          <p:cNvCxnSpPr/>
          <p:nvPr/>
        </p:nvCxnSpPr>
        <p:spPr>
          <a:xfrm>
            <a:off x="-18775" y="6362433"/>
            <a:ext cx="9181500" cy="0"/>
          </a:xfrm>
          <a:prstGeom prst="straightConnector1">
            <a:avLst/>
          </a:prstGeom>
          <a:noFill/>
          <a:ln w="28575" cap="flat" cmpd="sng">
            <a:solidFill>
              <a:schemeClr val="dk2"/>
            </a:solidFill>
            <a:prstDash val="dash"/>
            <a:round/>
            <a:headEnd type="none" w="sm" len="sm"/>
            <a:tailEnd type="none" w="sm" len="sm"/>
          </a:ln>
        </p:spPr>
      </p:cxnSp>
      <p:cxnSp>
        <p:nvCxnSpPr>
          <p:cNvPr id="148" name="Google Shape;148;p22"/>
          <p:cNvCxnSpPr/>
          <p:nvPr/>
        </p:nvCxnSpPr>
        <p:spPr>
          <a:xfrm>
            <a:off x="-18775" y="1219200"/>
            <a:ext cx="9181500" cy="0"/>
          </a:xfrm>
          <a:prstGeom prst="straightConnector1">
            <a:avLst/>
          </a:prstGeom>
          <a:noFill/>
          <a:ln w="28575" cap="flat" cmpd="sng">
            <a:solidFill>
              <a:schemeClr val="lt1"/>
            </a:solidFill>
            <a:prstDash val="solid"/>
            <a:round/>
            <a:headEnd type="none" w="sm" len="sm"/>
            <a:tailEnd type="none" w="sm" len="sm"/>
          </a:ln>
        </p:spPr>
      </p:cxnSp>
      <p:cxnSp>
        <p:nvCxnSpPr>
          <p:cNvPr id="149" name="Google Shape;149;p22"/>
          <p:cNvCxnSpPr/>
          <p:nvPr/>
        </p:nvCxnSpPr>
        <p:spPr>
          <a:xfrm>
            <a:off x="1509962" y="0"/>
            <a:ext cx="0" cy="1811700"/>
          </a:xfrm>
          <a:prstGeom prst="straightConnector1">
            <a:avLst/>
          </a:prstGeom>
          <a:noFill/>
          <a:ln w="28575" cap="flat" cmpd="sng">
            <a:solidFill>
              <a:schemeClr val="lt1"/>
            </a:solidFill>
            <a:prstDash val="solid"/>
            <a:round/>
            <a:headEnd type="none" w="sm" len="sm"/>
            <a:tailEnd type="none" w="sm" len="sm"/>
          </a:ln>
        </p:spPr>
      </p:cxnSp>
      <p:cxnSp>
        <p:nvCxnSpPr>
          <p:cNvPr id="150" name="Google Shape;150;p22"/>
          <p:cNvCxnSpPr/>
          <p:nvPr/>
        </p:nvCxnSpPr>
        <p:spPr>
          <a:xfrm>
            <a:off x="7633988" y="1221033"/>
            <a:ext cx="0" cy="1483500"/>
          </a:xfrm>
          <a:prstGeom prst="straightConnector1">
            <a:avLst/>
          </a:prstGeom>
          <a:noFill/>
          <a:ln w="28575" cap="flat" cmpd="sng">
            <a:solidFill>
              <a:schemeClr val="lt1"/>
            </a:solidFill>
            <a:prstDash val="solid"/>
            <a:round/>
            <a:headEnd type="none" w="sm" len="sm"/>
            <a:tailEnd type="none" w="sm" len="sm"/>
          </a:ln>
        </p:spPr>
      </p:cxnSp>
      <p:sp>
        <p:nvSpPr>
          <p:cNvPr id="151" name="Google Shape;151;p22"/>
          <p:cNvSpPr/>
          <p:nvPr/>
        </p:nvSpPr>
        <p:spPr>
          <a:xfrm>
            <a:off x="2851300" y="10337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 name="Google Shape;152;p22"/>
          <p:cNvSpPr txBox="1">
            <a:spLocks noGrp="1"/>
          </p:cNvSpPr>
          <p:nvPr>
            <p:ph type="title"/>
          </p:nvPr>
        </p:nvSpPr>
        <p:spPr>
          <a:xfrm>
            <a:off x="3018300" y="1695700"/>
            <a:ext cx="3107400" cy="1804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153" name="Google Shape;153;p22"/>
          <p:cNvSpPr txBox="1">
            <a:spLocks noGrp="1"/>
          </p:cNvSpPr>
          <p:nvPr>
            <p:ph type="subTitle" idx="1"/>
          </p:nvPr>
        </p:nvSpPr>
        <p:spPr>
          <a:xfrm>
            <a:off x="2335050" y="3500100"/>
            <a:ext cx="4473900" cy="1331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800"/>
              <a:buNone/>
              <a:defRPr>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54" name="Google Shape;154;p2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7227324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55"/>
        <p:cNvGrpSpPr/>
        <p:nvPr/>
      </p:nvGrpSpPr>
      <p:grpSpPr>
        <a:xfrm>
          <a:off x="0" y="0"/>
          <a:ext cx="0" cy="0"/>
          <a:chOff x="0" y="0"/>
          <a:chExt cx="0" cy="0"/>
        </a:xfrm>
      </p:grpSpPr>
      <p:sp>
        <p:nvSpPr>
          <p:cNvPr id="156" name="Google Shape;156;p23"/>
          <p:cNvSpPr txBox="1">
            <a:spLocks noGrp="1"/>
          </p:cNvSpPr>
          <p:nvPr>
            <p:ph type="title"/>
          </p:nvPr>
        </p:nvSpPr>
        <p:spPr>
          <a:xfrm>
            <a:off x="713225" y="5180233"/>
            <a:ext cx="7717500" cy="8388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a:solidFill>
                  <a:schemeClr val="lt1"/>
                </a:solidFill>
              </a:defRPr>
            </a:lvl1pPr>
            <a:lvl2pPr lvl="1" algn="ctr">
              <a:lnSpc>
                <a:spcPct val="100000"/>
              </a:lnSpc>
              <a:spcBef>
                <a:spcPts val="0"/>
              </a:spcBef>
              <a:spcAft>
                <a:spcPts val="0"/>
              </a:spcAft>
              <a:buSzPts val="1900"/>
              <a:buNone/>
              <a:defRPr>
                <a:latin typeface="Actor"/>
                <a:ea typeface="Actor"/>
                <a:cs typeface="Actor"/>
                <a:sym typeface="Actor"/>
              </a:defRPr>
            </a:lvl2pPr>
            <a:lvl3pPr lvl="2" algn="ctr">
              <a:lnSpc>
                <a:spcPct val="100000"/>
              </a:lnSpc>
              <a:spcBef>
                <a:spcPts val="0"/>
              </a:spcBef>
              <a:spcAft>
                <a:spcPts val="0"/>
              </a:spcAft>
              <a:buSzPts val="1900"/>
              <a:buNone/>
              <a:defRPr>
                <a:latin typeface="Actor"/>
                <a:ea typeface="Actor"/>
                <a:cs typeface="Actor"/>
                <a:sym typeface="Actor"/>
              </a:defRPr>
            </a:lvl3pPr>
            <a:lvl4pPr lvl="3" algn="ctr">
              <a:lnSpc>
                <a:spcPct val="100000"/>
              </a:lnSpc>
              <a:spcBef>
                <a:spcPts val="0"/>
              </a:spcBef>
              <a:spcAft>
                <a:spcPts val="0"/>
              </a:spcAft>
              <a:buSzPts val="1900"/>
              <a:buNone/>
              <a:defRPr>
                <a:latin typeface="Actor"/>
                <a:ea typeface="Actor"/>
                <a:cs typeface="Actor"/>
                <a:sym typeface="Actor"/>
              </a:defRPr>
            </a:lvl4pPr>
            <a:lvl5pPr lvl="4" algn="ctr">
              <a:lnSpc>
                <a:spcPct val="100000"/>
              </a:lnSpc>
              <a:spcBef>
                <a:spcPts val="0"/>
              </a:spcBef>
              <a:spcAft>
                <a:spcPts val="0"/>
              </a:spcAft>
              <a:buSzPts val="1900"/>
              <a:buNone/>
              <a:defRPr>
                <a:latin typeface="Actor"/>
                <a:ea typeface="Actor"/>
                <a:cs typeface="Actor"/>
                <a:sym typeface="Actor"/>
              </a:defRPr>
            </a:lvl5pPr>
            <a:lvl6pPr lvl="5" algn="ctr">
              <a:lnSpc>
                <a:spcPct val="100000"/>
              </a:lnSpc>
              <a:spcBef>
                <a:spcPts val="0"/>
              </a:spcBef>
              <a:spcAft>
                <a:spcPts val="0"/>
              </a:spcAft>
              <a:buSzPts val="1900"/>
              <a:buNone/>
              <a:defRPr>
                <a:latin typeface="Actor"/>
                <a:ea typeface="Actor"/>
                <a:cs typeface="Actor"/>
                <a:sym typeface="Actor"/>
              </a:defRPr>
            </a:lvl6pPr>
            <a:lvl7pPr lvl="6" algn="ctr">
              <a:lnSpc>
                <a:spcPct val="100000"/>
              </a:lnSpc>
              <a:spcBef>
                <a:spcPts val="0"/>
              </a:spcBef>
              <a:spcAft>
                <a:spcPts val="0"/>
              </a:spcAft>
              <a:buSzPts val="1900"/>
              <a:buNone/>
              <a:defRPr>
                <a:latin typeface="Actor"/>
                <a:ea typeface="Actor"/>
                <a:cs typeface="Actor"/>
                <a:sym typeface="Actor"/>
              </a:defRPr>
            </a:lvl7pPr>
            <a:lvl8pPr lvl="7" algn="ctr">
              <a:lnSpc>
                <a:spcPct val="100000"/>
              </a:lnSpc>
              <a:spcBef>
                <a:spcPts val="0"/>
              </a:spcBef>
              <a:spcAft>
                <a:spcPts val="0"/>
              </a:spcAft>
              <a:buSzPts val="1900"/>
              <a:buNone/>
              <a:defRPr>
                <a:latin typeface="Actor"/>
                <a:ea typeface="Actor"/>
                <a:cs typeface="Actor"/>
                <a:sym typeface="Actor"/>
              </a:defRPr>
            </a:lvl8pPr>
            <a:lvl9pPr lvl="8" algn="ctr">
              <a:lnSpc>
                <a:spcPct val="100000"/>
              </a:lnSpc>
              <a:spcBef>
                <a:spcPts val="0"/>
              </a:spcBef>
              <a:spcAft>
                <a:spcPts val="0"/>
              </a:spcAft>
              <a:buSzPts val="1900"/>
              <a:buNone/>
              <a:defRPr>
                <a:latin typeface="Actor"/>
                <a:ea typeface="Actor"/>
                <a:cs typeface="Actor"/>
                <a:sym typeface="Actor"/>
              </a:defRPr>
            </a:lvl9pPr>
          </a:lstStyle>
          <a:p>
            <a:endParaRPr/>
          </a:p>
        </p:txBody>
      </p:sp>
      <p:sp>
        <p:nvSpPr>
          <p:cNvPr id="157" name="Google Shape;157;p2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30448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58"/>
        <p:cNvGrpSpPr/>
        <p:nvPr/>
      </p:nvGrpSpPr>
      <p:grpSpPr>
        <a:xfrm>
          <a:off x="0" y="0"/>
          <a:ext cx="0" cy="0"/>
          <a:chOff x="0" y="0"/>
          <a:chExt cx="0" cy="0"/>
        </a:xfrm>
      </p:grpSpPr>
      <p:sp>
        <p:nvSpPr>
          <p:cNvPr id="159" name="Google Shape;159;p24"/>
          <p:cNvSpPr/>
          <p:nvPr/>
        </p:nvSpPr>
        <p:spPr>
          <a:xfrm>
            <a:off x="5590025" y="0"/>
            <a:ext cx="35541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60" name="Google Shape;160;p24"/>
          <p:cNvCxnSpPr/>
          <p:nvPr/>
        </p:nvCxnSpPr>
        <p:spPr>
          <a:xfrm>
            <a:off x="6958325"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61" name="Google Shape;161;p24"/>
          <p:cNvCxnSpPr/>
          <p:nvPr/>
        </p:nvCxnSpPr>
        <p:spPr>
          <a:xfrm>
            <a:off x="5590025" y="1513450"/>
            <a:ext cx="2492400" cy="0"/>
          </a:xfrm>
          <a:prstGeom prst="straightConnector1">
            <a:avLst/>
          </a:prstGeom>
          <a:noFill/>
          <a:ln w="28575" cap="flat" cmpd="sng">
            <a:solidFill>
              <a:schemeClr val="lt1"/>
            </a:solidFill>
            <a:prstDash val="solid"/>
            <a:round/>
            <a:headEnd type="none" w="sm" len="sm"/>
            <a:tailEnd type="none" w="sm" len="sm"/>
          </a:ln>
        </p:spPr>
      </p:cxnSp>
      <p:cxnSp>
        <p:nvCxnSpPr>
          <p:cNvPr id="162" name="Google Shape;162;p24"/>
          <p:cNvCxnSpPr/>
          <p:nvPr/>
        </p:nvCxnSpPr>
        <p:spPr>
          <a:xfrm>
            <a:off x="7378300" y="5344550"/>
            <a:ext cx="1765800" cy="0"/>
          </a:xfrm>
          <a:prstGeom prst="straightConnector1">
            <a:avLst/>
          </a:prstGeom>
          <a:noFill/>
          <a:ln w="28575" cap="flat" cmpd="sng">
            <a:solidFill>
              <a:schemeClr val="lt1"/>
            </a:solidFill>
            <a:prstDash val="solid"/>
            <a:round/>
            <a:headEnd type="none" w="sm" len="sm"/>
            <a:tailEnd type="none" w="sm" len="sm"/>
          </a:ln>
        </p:spPr>
      </p:cxnSp>
      <p:sp>
        <p:nvSpPr>
          <p:cNvPr id="163" name="Google Shape;163;p24"/>
          <p:cNvSpPr/>
          <p:nvPr/>
        </p:nvSpPr>
        <p:spPr>
          <a:xfrm>
            <a:off x="6819287" y="195665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64" name="Google Shape;164;p24"/>
          <p:cNvCxnSpPr/>
          <p:nvPr/>
        </p:nvCxnSpPr>
        <p:spPr>
          <a:xfrm>
            <a:off x="0" y="6362433"/>
            <a:ext cx="5608500" cy="0"/>
          </a:xfrm>
          <a:prstGeom prst="straightConnector1">
            <a:avLst/>
          </a:prstGeom>
          <a:noFill/>
          <a:ln w="28575" cap="flat" cmpd="sng">
            <a:solidFill>
              <a:schemeClr val="lt2"/>
            </a:solidFill>
            <a:prstDash val="dash"/>
            <a:round/>
            <a:headEnd type="none" w="sm" len="sm"/>
            <a:tailEnd type="none" w="sm" len="sm"/>
          </a:ln>
        </p:spPr>
      </p:cxnSp>
      <p:cxnSp>
        <p:nvCxnSpPr>
          <p:cNvPr id="165" name="Google Shape;165;p24"/>
          <p:cNvCxnSpPr/>
          <p:nvPr/>
        </p:nvCxnSpPr>
        <p:spPr>
          <a:xfrm>
            <a:off x="33370" y="538767"/>
            <a:ext cx="5608500" cy="0"/>
          </a:xfrm>
          <a:prstGeom prst="straightConnector1">
            <a:avLst/>
          </a:prstGeom>
          <a:noFill/>
          <a:ln w="28575" cap="flat" cmpd="sng">
            <a:solidFill>
              <a:schemeClr val="lt2"/>
            </a:solidFill>
            <a:prstDash val="dash"/>
            <a:round/>
            <a:headEnd type="none" w="sm" len="sm"/>
            <a:tailEnd type="none" w="sm" len="sm"/>
          </a:ln>
        </p:spPr>
      </p:cxnSp>
      <p:cxnSp>
        <p:nvCxnSpPr>
          <p:cNvPr id="166" name="Google Shape;166;p24"/>
          <p:cNvCxnSpPr/>
          <p:nvPr/>
        </p:nvCxnSpPr>
        <p:spPr>
          <a:xfrm>
            <a:off x="7914850" y="82167"/>
            <a:ext cx="0" cy="6893100"/>
          </a:xfrm>
          <a:prstGeom prst="straightConnector1">
            <a:avLst/>
          </a:prstGeom>
          <a:noFill/>
          <a:ln w="28575" cap="flat" cmpd="sng">
            <a:solidFill>
              <a:schemeClr val="lt1"/>
            </a:solidFill>
            <a:prstDash val="dash"/>
            <a:round/>
            <a:headEnd type="none" w="sm" len="sm"/>
            <a:tailEnd type="none" w="sm" len="sm"/>
          </a:ln>
        </p:spPr>
      </p:cxnSp>
      <p:sp>
        <p:nvSpPr>
          <p:cNvPr id="167" name="Google Shape;167;p24"/>
          <p:cNvSpPr txBox="1">
            <a:spLocks noGrp="1"/>
          </p:cNvSpPr>
          <p:nvPr>
            <p:ph type="title" hasCustomPrompt="1"/>
          </p:nvPr>
        </p:nvSpPr>
        <p:spPr>
          <a:xfrm>
            <a:off x="713225" y="1695150"/>
            <a:ext cx="4707900" cy="28893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6000"/>
              <a:buNone/>
              <a:defRPr sz="18400">
                <a:solidFill>
                  <a:schemeClr val="lt2"/>
                </a:solidFill>
              </a:defRPr>
            </a:lvl1pPr>
            <a:lvl2pPr lvl="1" algn="ctr">
              <a:lnSpc>
                <a:spcPct val="100000"/>
              </a:lnSpc>
              <a:spcBef>
                <a:spcPts val="0"/>
              </a:spcBef>
              <a:spcAft>
                <a:spcPts val="0"/>
              </a:spcAft>
              <a:buSzPts val="16000"/>
              <a:buNone/>
              <a:defRPr sz="16000"/>
            </a:lvl2pPr>
            <a:lvl3pPr lvl="2" algn="ctr">
              <a:lnSpc>
                <a:spcPct val="100000"/>
              </a:lnSpc>
              <a:spcBef>
                <a:spcPts val="0"/>
              </a:spcBef>
              <a:spcAft>
                <a:spcPts val="0"/>
              </a:spcAft>
              <a:buSzPts val="16000"/>
              <a:buNone/>
              <a:defRPr sz="16000"/>
            </a:lvl3pPr>
            <a:lvl4pPr lvl="3" algn="ctr">
              <a:lnSpc>
                <a:spcPct val="100000"/>
              </a:lnSpc>
              <a:spcBef>
                <a:spcPts val="0"/>
              </a:spcBef>
              <a:spcAft>
                <a:spcPts val="0"/>
              </a:spcAft>
              <a:buSzPts val="16000"/>
              <a:buNone/>
              <a:defRPr sz="16000"/>
            </a:lvl4pPr>
            <a:lvl5pPr lvl="4" algn="ctr">
              <a:lnSpc>
                <a:spcPct val="100000"/>
              </a:lnSpc>
              <a:spcBef>
                <a:spcPts val="0"/>
              </a:spcBef>
              <a:spcAft>
                <a:spcPts val="0"/>
              </a:spcAft>
              <a:buSzPts val="16000"/>
              <a:buNone/>
              <a:defRPr sz="16000"/>
            </a:lvl5pPr>
            <a:lvl6pPr lvl="5" algn="ctr">
              <a:lnSpc>
                <a:spcPct val="100000"/>
              </a:lnSpc>
              <a:spcBef>
                <a:spcPts val="0"/>
              </a:spcBef>
              <a:spcAft>
                <a:spcPts val="0"/>
              </a:spcAft>
              <a:buSzPts val="16000"/>
              <a:buNone/>
              <a:defRPr sz="16000"/>
            </a:lvl6pPr>
            <a:lvl7pPr lvl="6" algn="ctr">
              <a:lnSpc>
                <a:spcPct val="100000"/>
              </a:lnSpc>
              <a:spcBef>
                <a:spcPts val="0"/>
              </a:spcBef>
              <a:spcAft>
                <a:spcPts val="0"/>
              </a:spcAft>
              <a:buSzPts val="16000"/>
              <a:buNone/>
              <a:defRPr sz="16000"/>
            </a:lvl7pPr>
            <a:lvl8pPr lvl="7" algn="ctr">
              <a:lnSpc>
                <a:spcPct val="100000"/>
              </a:lnSpc>
              <a:spcBef>
                <a:spcPts val="0"/>
              </a:spcBef>
              <a:spcAft>
                <a:spcPts val="0"/>
              </a:spcAft>
              <a:buSzPts val="16000"/>
              <a:buNone/>
              <a:defRPr sz="16000"/>
            </a:lvl8pPr>
            <a:lvl9pPr lvl="8" algn="ctr">
              <a:lnSpc>
                <a:spcPct val="100000"/>
              </a:lnSpc>
              <a:spcBef>
                <a:spcPts val="0"/>
              </a:spcBef>
              <a:spcAft>
                <a:spcPts val="0"/>
              </a:spcAft>
              <a:buSzPts val="16000"/>
              <a:buNone/>
              <a:defRPr sz="16000"/>
            </a:lvl9pPr>
          </a:lstStyle>
          <a:p>
            <a:r>
              <a:t>xx%</a:t>
            </a:r>
          </a:p>
        </p:txBody>
      </p:sp>
      <p:sp>
        <p:nvSpPr>
          <p:cNvPr id="168" name="Google Shape;168;p24"/>
          <p:cNvSpPr txBox="1">
            <a:spLocks noGrp="1"/>
          </p:cNvSpPr>
          <p:nvPr>
            <p:ph type="subTitle" idx="1"/>
          </p:nvPr>
        </p:nvSpPr>
        <p:spPr>
          <a:xfrm>
            <a:off x="713225" y="4495650"/>
            <a:ext cx="4707900" cy="66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dk1"/>
              </a:buClr>
              <a:buSzPts val="21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69" name="Google Shape;169;p2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3790391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70"/>
        <p:cNvGrpSpPr/>
        <p:nvPr/>
      </p:nvGrpSpPr>
      <p:grpSpPr>
        <a:xfrm>
          <a:off x="0" y="0"/>
          <a:ext cx="0" cy="0"/>
          <a:chOff x="0" y="0"/>
          <a:chExt cx="0" cy="0"/>
        </a:xfrm>
      </p:grpSpPr>
      <p:sp>
        <p:nvSpPr>
          <p:cNvPr id="171" name="Google Shape;171;p2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329867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72"/>
        <p:cNvGrpSpPr/>
        <p:nvPr/>
      </p:nvGrpSpPr>
      <p:grpSpPr>
        <a:xfrm>
          <a:off x="0" y="0"/>
          <a:ext cx="0" cy="0"/>
          <a:chOff x="0" y="0"/>
          <a:chExt cx="0" cy="0"/>
        </a:xfrm>
      </p:grpSpPr>
      <p:sp>
        <p:nvSpPr>
          <p:cNvPr id="173" name="Google Shape;173;p26"/>
          <p:cNvSpPr/>
          <p:nvPr/>
        </p:nvSpPr>
        <p:spPr>
          <a:xfrm>
            <a:off x="-18775" y="3660167"/>
            <a:ext cx="9181500" cy="319800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74" name="Google Shape;174;p26"/>
          <p:cNvCxnSpPr/>
          <p:nvPr/>
        </p:nvCxnSpPr>
        <p:spPr>
          <a:xfrm>
            <a:off x="-18775" y="6362433"/>
            <a:ext cx="9181500" cy="0"/>
          </a:xfrm>
          <a:prstGeom prst="straightConnector1">
            <a:avLst/>
          </a:prstGeom>
          <a:noFill/>
          <a:ln w="28575" cap="flat" cmpd="sng">
            <a:solidFill>
              <a:schemeClr val="lt1"/>
            </a:solidFill>
            <a:prstDash val="dash"/>
            <a:round/>
            <a:headEnd type="none" w="sm" len="sm"/>
            <a:tailEnd type="none" w="sm" len="sm"/>
          </a:ln>
        </p:spPr>
      </p:cxnSp>
      <p:sp>
        <p:nvSpPr>
          <p:cNvPr id="175" name="Google Shape;175;p26"/>
          <p:cNvSpPr/>
          <p:nvPr/>
        </p:nvSpPr>
        <p:spPr>
          <a:xfrm>
            <a:off x="5998725" y="617701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 name="Google Shape;176;p26"/>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77" name="Google Shape;177;p26"/>
          <p:cNvSpPr txBox="1">
            <a:spLocks noGrp="1"/>
          </p:cNvSpPr>
          <p:nvPr>
            <p:ph type="subTitle" idx="1"/>
          </p:nvPr>
        </p:nvSpPr>
        <p:spPr>
          <a:xfrm>
            <a:off x="891045" y="2061858"/>
            <a:ext cx="13236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78" name="Google Shape;178;p26"/>
          <p:cNvSpPr txBox="1">
            <a:spLocks noGrp="1"/>
          </p:cNvSpPr>
          <p:nvPr>
            <p:ph type="subTitle" idx="2"/>
          </p:nvPr>
        </p:nvSpPr>
        <p:spPr>
          <a:xfrm>
            <a:off x="3432071" y="2061858"/>
            <a:ext cx="15684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79" name="Google Shape;179;p26"/>
          <p:cNvSpPr txBox="1">
            <a:spLocks noGrp="1"/>
          </p:cNvSpPr>
          <p:nvPr>
            <p:ph type="subTitle" idx="3"/>
          </p:nvPr>
        </p:nvSpPr>
        <p:spPr>
          <a:xfrm>
            <a:off x="891046" y="4362433"/>
            <a:ext cx="15684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0" name="Google Shape;180;p26"/>
          <p:cNvSpPr txBox="1">
            <a:spLocks noGrp="1"/>
          </p:cNvSpPr>
          <p:nvPr>
            <p:ph type="subTitle" idx="4"/>
          </p:nvPr>
        </p:nvSpPr>
        <p:spPr>
          <a:xfrm>
            <a:off x="3432054" y="4362433"/>
            <a:ext cx="15684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1" name="Google Shape;181;p26"/>
          <p:cNvSpPr txBox="1">
            <a:spLocks noGrp="1"/>
          </p:cNvSpPr>
          <p:nvPr>
            <p:ph type="subTitle" idx="5"/>
          </p:nvPr>
        </p:nvSpPr>
        <p:spPr>
          <a:xfrm>
            <a:off x="891038" y="2784371"/>
            <a:ext cx="22854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2" name="Google Shape;182;p26"/>
          <p:cNvSpPr txBox="1">
            <a:spLocks noGrp="1"/>
          </p:cNvSpPr>
          <p:nvPr>
            <p:ph type="subTitle" idx="6"/>
          </p:nvPr>
        </p:nvSpPr>
        <p:spPr>
          <a:xfrm>
            <a:off x="3432064" y="2784366"/>
            <a:ext cx="22836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3" name="Google Shape;183;p26"/>
          <p:cNvSpPr txBox="1">
            <a:spLocks noGrp="1"/>
          </p:cNvSpPr>
          <p:nvPr>
            <p:ph type="subTitle" idx="7"/>
          </p:nvPr>
        </p:nvSpPr>
        <p:spPr>
          <a:xfrm>
            <a:off x="892740" y="5082833"/>
            <a:ext cx="22854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4" name="Google Shape;184;p26"/>
          <p:cNvSpPr txBox="1">
            <a:spLocks noGrp="1"/>
          </p:cNvSpPr>
          <p:nvPr>
            <p:ph type="subTitle" idx="8"/>
          </p:nvPr>
        </p:nvSpPr>
        <p:spPr>
          <a:xfrm>
            <a:off x="3433765" y="5082833"/>
            <a:ext cx="22836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85" name="Google Shape;185;p26"/>
          <p:cNvSpPr txBox="1">
            <a:spLocks noGrp="1"/>
          </p:cNvSpPr>
          <p:nvPr>
            <p:ph type="title" idx="9"/>
          </p:nvPr>
        </p:nvSpPr>
        <p:spPr>
          <a:xfrm>
            <a:off x="891863" y="1438900"/>
            <a:ext cx="22854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accen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86" name="Google Shape;186;p26"/>
          <p:cNvSpPr txBox="1">
            <a:spLocks noGrp="1"/>
          </p:cNvSpPr>
          <p:nvPr>
            <p:ph type="title" idx="13"/>
          </p:nvPr>
        </p:nvSpPr>
        <p:spPr>
          <a:xfrm>
            <a:off x="3432888" y="1438900"/>
            <a:ext cx="22836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accen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87" name="Google Shape;187;p26"/>
          <p:cNvSpPr txBox="1">
            <a:spLocks noGrp="1"/>
          </p:cNvSpPr>
          <p:nvPr>
            <p:ph type="title" idx="14"/>
          </p:nvPr>
        </p:nvSpPr>
        <p:spPr>
          <a:xfrm>
            <a:off x="891841" y="3753265"/>
            <a:ext cx="22854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88" name="Google Shape;188;p26"/>
          <p:cNvSpPr txBox="1">
            <a:spLocks noGrp="1"/>
          </p:cNvSpPr>
          <p:nvPr>
            <p:ph type="title" idx="15"/>
          </p:nvPr>
        </p:nvSpPr>
        <p:spPr>
          <a:xfrm>
            <a:off x="3432887" y="3753263"/>
            <a:ext cx="22836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89" name="Google Shape;189;p26"/>
          <p:cNvSpPr txBox="1">
            <a:spLocks noGrp="1"/>
          </p:cNvSpPr>
          <p:nvPr>
            <p:ph type="subTitle" idx="16"/>
          </p:nvPr>
        </p:nvSpPr>
        <p:spPr>
          <a:xfrm>
            <a:off x="5969471" y="2061858"/>
            <a:ext cx="15684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90" name="Google Shape;190;p26"/>
          <p:cNvSpPr txBox="1">
            <a:spLocks noGrp="1"/>
          </p:cNvSpPr>
          <p:nvPr>
            <p:ph type="subTitle" idx="17"/>
          </p:nvPr>
        </p:nvSpPr>
        <p:spPr>
          <a:xfrm>
            <a:off x="5969473" y="4362433"/>
            <a:ext cx="1865100" cy="688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91" name="Google Shape;191;p26"/>
          <p:cNvSpPr txBox="1">
            <a:spLocks noGrp="1"/>
          </p:cNvSpPr>
          <p:nvPr>
            <p:ph type="subTitle" idx="18"/>
          </p:nvPr>
        </p:nvSpPr>
        <p:spPr>
          <a:xfrm>
            <a:off x="5969467" y="2784375"/>
            <a:ext cx="22818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92" name="Google Shape;192;p26"/>
          <p:cNvSpPr txBox="1">
            <a:spLocks noGrp="1"/>
          </p:cNvSpPr>
          <p:nvPr>
            <p:ph type="subTitle" idx="19"/>
          </p:nvPr>
        </p:nvSpPr>
        <p:spPr>
          <a:xfrm>
            <a:off x="5971166" y="5082833"/>
            <a:ext cx="2281800" cy="688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93" name="Google Shape;193;p26"/>
          <p:cNvSpPr txBox="1">
            <a:spLocks noGrp="1"/>
          </p:cNvSpPr>
          <p:nvPr>
            <p:ph type="title" idx="20"/>
          </p:nvPr>
        </p:nvSpPr>
        <p:spPr>
          <a:xfrm>
            <a:off x="5970288" y="1438933"/>
            <a:ext cx="22818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accen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94" name="Google Shape;194;p26"/>
          <p:cNvSpPr txBox="1">
            <a:spLocks noGrp="1"/>
          </p:cNvSpPr>
          <p:nvPr>
            <p:ph type="title" idx="21"/>
          </p:nvPr>
        </p:nvSpPr>
        <p:spPr>
          <a:xfrm>
            <a:off x="5970309" y="3753268"/>
            <a:ext cx="2281800" cy="4977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1900"/>
              <a:buNone/>
              <a:defRPr sz="33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195" name="Google Shape;195;p2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513596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96"/>
        <p:cNvGrpSpPr/>
        <p:nvPr/>
      </p:nvGrpSpPr>
      <p:grpSpPr>
        <a:xfrm>
          <a:off x="0" y="0"/>
          <a:ext cx="0" cy="0"/>
          <a:chOff x="0" y="0"/>
          <a:chExt cx="0" cy="0"/>
        </a:xfrm>
      </p:grpSpPr>
      <p:sp>
        <p:nvSpPr>
          <p:cNvPr id="197" name="Google Shape;197;p27"/>
          <p:cNvSpPr/>
          <p:nvPr/>
        </p:nvSpPr>
        <p:spPr>
          <a:xfrm>
            <a:off x="0" y="0"/>
            <a:ext cx="33864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198" name="Google Shape;198;p27"/>
          <p:cNvCxnSpPr/>
          <p:nvPr/>
        </p:nvCxnSpPr>
        <p:spPr>
          <a:xfrm>
            <a:off x="112713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199" name="Google Shape;199;p27"/>
          <p:cNvCxnSpPr/>
          <p:nvPr/>
        </p:nvCxnSpPr>
        <p:spPr>
          <a:xfrm>
            <a:off x="2259263" y="-17600"/>
            <a:ext cx="0" cy="6893100"/>
          </a:xfrm>
          <a:prstGeom prst="straightConnector1">
            <a:avLst/>
          </a:prstGeom>
          <a:noFill/>
          <a:ln w="28575" cap="flat" cmpd="sng">
            <a:solidFill>
              <a:schemeClr val="lt1"/>
            </a:solidFill>
            <a:prstDash val="solid"/>
            <a:round/>
            <a:headEnd type="none" w="sm" len="sm"/>
            <a:tailEnd type="none" w="sm" len="sm"/>
          </a:ln>
        </p:spPr>
      </p:cxnSp>
      <p:sp>
        <p:nvSpPr>
          <p:cNvPr id="200" name="Google Shape;200;p27"/>
          <p:cNvSpPr/>
          <p:nvPr/>
        </p:nvSpPr>
        <p:spPr>
          <a:xfrm>
            <a:off x="1127150" y="-17600"/>
            <a:ext cx="1132163" cy="6893233"/>
          </a:xfrm>
          <a:custGeom>
            <a:avLst/>
            <a:gdLst/>
            <a:ahLst/>
            <a:cxnLst/>
            <a:rect l="l" t="t" r="r" b="b"/>
            <a:pathLst>
              <a:path w="45282" h="166022" extrusionOk="0">
                <a:moveTo>
                  <a:pt x="45017" y="0"/>
                </a:moveTo>
                <a:cubicBezTo>
                  <a:pt x="37515" y="14210"/>
                  <a:pt x="-41" y="57592"/>
                  <a:pt x="3" y="85262"/>
                </a:cubicBezTo>
                <a:cubicBezTo>
                  <a:pt x="47" y="112932"/>
                  <a:pt x="37736" y="152562"/>
                  <a:pt x="45282" y="166022"/>
                </a:cubicBezTo>
              </a:path>
            </a:pathLst>
          </a:custGeom>
          <a:no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7"/>
          <p:cNvSpPr/>
          <p:nvPr/>
        </p:nvSpPr>
        <p:spPr>
          <a:xfrm>
            <a:off x="1360423" y="0"/>
            <a:ext cx="898848" cy="6893233"/>
          </a:xfrm>
          <a:custGeom>
            <a:avLst/>
            <a:gdLst/>
            <a:ahLst/>
            <a:cxnLst/>
            <a:rect l="l" t="t" r="r" b="b"/>
            <a:pathLst>
              <a:path w="45282" h="166022" extrusionOk="0">
                <a:moveTo>
                  <a:pt x="45017" y="0"/>
                </a:moveTo>
                <a:cubicBezTo>
                  <a:pt x="37515" y="14210"/>
                  <a:pt x="-41" y="57592"/>
                  <a:pt x="3" y="85262"/>
                </a:cubicBezTo>
                <a:cubicBezTo>
                  <a:pt x="47" y="112932"/>
                  <a:pt x="37736" y="152562"/>
                  <a:pt x="45282" y="166022"/>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7"/>
          <p:cNvSpPr/>
          <p:nvPr/>
        </p:nvSpPr>
        <p:spPr>
          <a:xfrm>
            <a:off x="2120225" y="326121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 name="Google Shape;203;p27"/>
          <p:cNvSpPr txBox="1">
            <a:spLocks noGrp="1"/>
          </p:cNvSpPr>
          <p:nvPr>
            <p:ph type="title"/>
          </p:nvPr>
        </p:nvSpPr>
        <p:spPr>
          <a:xfrm flipH="1">
            <a:off x="3796675" y="4371000"/>
            <a:ext cx="4634100" cy="6180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Clr>
                <a:schemeClr val="accent1"/>
              </a:buClr>
              <a:buSzPts val="2400"/>
              <a:buNone/>
              <a:defRPr sz="2900"/>
            </a:lvl1pPr>
            <a:lvl2pPr lvl="1" algn="ctr">
              <a:lnSpc>
                <a:spcPct val="100000"/>
              </a:lnSpc>
              <a:spcBef>
                <a:spcPts val="0"/>
              </a:spcBef>
              <a:spcAft>
                <a:spcPts val="0"/>
              </a:spcAft>
              <a:buClr>
                <a:schemeClr val="accent1"/>
              </a:buClr>
              <a:buSzPts val="2400"/>
              <a:buNone/>
              <a:defRPr sz="2400">
                <a:solidFill>
                  <a:schemeClr val="accent1"/>
                </a:solidFill>
              </a:defRPr>
            </a:lvl2pPr>
            <a:lvl3pPr lvl="2" algn="ctr">
              <a:lnSpc>
                <a:spcPct val="100000"/>
              </a:lnSpc>
              <a:spcBef>
                <a:spcPts val="0"/>
              </a:spcBef>
              <a:spcAft>
                <a:spcPts val="0"/>
              </a:spcAft>
              <a:buClr>
                <a:schemeClr val="accent1"/>
              </a:buClr>
              <a:buSzPts val="2400"/>
              <a:buNone/>
              <a:defRPr sz="2400">
                <a:solidFill>
                  <a:schemeClr val="accent1"/>
                </a:solidFill>
              </a:defRPr>
            </a:lvl3pPr>
            <a:lvl4pPr lvl="3" algn="ctr">
              <a:lnSpc>
                <a:spcPct val="100000"/>
              </a:lnSpc>
              <a:spcBef>
                <a:spcPts val="0"/>
              </a:spcBef>
              <a:spcAft>
                <a:spcPts val="0"/>
              </a:spcAft>
              <a:buClr>
                <a:schemeClr val="accent1"/>
              </a:buClr>
              <a:buSzPts val="2400"/>
              <a:buNone/>
              <a:defRPr sz="2400">
                <a:solidFill>
                  <a:schemeClr val="accent1"/>
                </a:solidFill>
              </a:defRPr>
            </a:lvl4pPr>
            <a:lvl5pPr lvl="4" algn="ctr">
              <a:lnSpc>
                <a:spcPct val="100000"/>
              </a:lnSpc>
              <a:spcBef>
                <a:spcPts val="0"/>
              </a:spcBef>
              <a:spcAft>
                <a:spcPts val="0"/>
              </a:spcAft>
              <a:buClr>
                <a:schemeClr val="accent1"/>
              </a:buClr>
              <a:buSzPts val="2400"/>
              <a:buNone/>
              <a:defRPr sz="2400">
                <a:solidFill>
                  <a:schemeClr val="accent1"/>
                </a:solidFill>
              </a:defRPr>
            </a:lvl5pPr>
            <a:lvl6pPr lvl="5" algn="ctr">
              <a:lnSpc>
                <a:spcPct val="100000"/>
              </a:lnSpc>
              <a:spcBef>
                <a:spcPts val="0"/>
              </a:spcBef>
              <a:spcAft>
                <a:spcPts val="0"/>
              </a:spcAft>
              <a:buClr>
                <a:schemeClr val="accent1"/>
              </a:buClr>
              <a:buSzPts val="2400"/>
              <a:buNone/>
              <a:defRPr sz="2400">
                <a:solidFill>
                  <a:schemeClr val="accent1"/>
                </a:solidFill>
              </a:defRPr>
            </a:lvl6pPr>
            <a:lvl7pPr lvl="6" algn="ctr">
              <a:lnSpc>
                <a:spcPct val="100000"/>
              </a:lnSpc>
              <a:spcBef>
                <a:spcPts val="0"/>
              </a:spcBef>
              <a:spcAft>
                <a:spcPts val="0"/>
              </a:spcAft>
              <a:buClr>
                <a:schemeClr val="accent1"/>
              </a:buClr>
              <a:buSzPts val="2400"/>
              <a:buNone/>
              <a:defRPr sz="2400">
                <a:solidFill>
                  <a:schemeClr val="accent1"/>
                </a:solidFill>
              </a:defRPr>
            </a:lvl7pPr>
            <a:lvl8pPr lvl="7" algn="ctr">
              <a:lnSpc>
                <a:spcPct val="100000"/>
              </a:lnSpc>
              <a:spcBef>
                <a:spcPts val="0"/>
              </a:spcBef>
              <a:spcAft>
                <a:spcPts val="0"/>
              </a:spcAft>
              <a:buClr>
                <a:schemeClr val="accent1"/>
              </a:buClr>
              <a:buSzPts val="2400"/>
              <a:buNone/>
              <a:defRPr sz="2400">
                <a:solidFill>
                  <a:schemeClr val="accent1"/>
                </a:solidFill>
              </a:defRPr>
            </a:lvl8pPr>
            <a:lvl9pPr lvl="8" algn="ctr">
              <a:lnSpc>
                <a:spcPct val="100000"/>
              </a:lnSpc>
              <a:spcBef>
                <a:spcPts val="0"/>
              </a:spcBef>
              <a:spcAft>
                <a:spcPts val="0"/>
              </a:spcAft>
              <a:buClr>
                <a:schemeClr val="accent1"/>
              </a:buClr>
              <a:buSzPts val="2400"/>
              <a:buNone/>
              <a:defRPr sz="2400">
                <a:solidFill>
                  <a:schemeClr val="accent1"/>
                </a:solidFill>
              </a:defRPr>
            </a:lvl9pPr>
          </a:lstStyle>
          <a:p>
            <a:endParaRPr/>
          </a:p>
        </p:txBody>
      </p:sp>
      <p:sp>
        <p:nvSpPr>
          <p:cNvPr id="204" name="Google Shape;204;p27"/>
          <p:cNvSpPr txBox="1">
            <a:spLocks noGrp="1"/>
          </p:cNvSpPr>
          <p:nvPr>
            <p:ph type="subTitle" idx="1"/>
          </p:nvPr>
        </p:nvSpPr>
        <p:spPr>
          <a:xfrm flipH="1">
            <a:off x="3796675" y="1869000"/>
            <a:ext cx="4634100" cy="24228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Clr>
                <a:schemeClr val="accent2"/>
              </a:buClr>
              <a:buSzPts val="2400"/>
              <a:buNone/>
              <a:defRPr sz="3600">
                <a:solidFill>
                  <a:schemeClr val="dk1"/>
                </a:solidFill>
              </a:defRPr>
            </a:lvl1pPr>
            <a:lvl2pPr lvl="1" algn="l">
              <a:lnSpc>
                <a:spcPct val="100000"/>
              </a:lnSpc>
              <a:spcBef>
                <a:spcPts val="0"/>
              </a:spcBef>
              <a:spcAft>
                <a:spcPts val="0"/>
              </a:spcAft>
              <a:buClr>
                <a:schemeClr val="accent2"/>
              </a:buClr>
              <a:buSzPts val="1900"/>
              <a:buNone/>
              <a:defRPr>
                <a:solidFill>
                  <a:schemeClr val="accent2"/>
                </a:solidFill>
              </a:defRPr>
            </a:lvl2pPr>
            <a:lvl3pPr lvl="2" algn="l">
              <a:lnSpc>
                <a:spcPct val="100000"/>
              </a:lnSpc>
              <a:spcBef>
                <a:spcPts val="0"/>
              </a:spcBef>
              <a:spcAft>
                <a:spcPts val="0"/>
              </a:spcAft>
              <a:buClr>
                <a:schemeClr val="accent2"/>
              </a:buClr>
              <a:buSzPts val="1900"/>
              <a:buNone/>
              <a:defRPr>
                <a:solidFill>
                  <a:schemeClr val="accent2"/>
                </a:solidFill>
              </a:defRPr>
            </a:lvl3pPr>
            <a:lvl4pPr lvl="3" algn="l">
              <a:lnSpc>
                <a:spcPct val="100000"/>
              </a:lnSpc>
              <a:spcBef>
                <a:spcPts val="0"/>
              </a:spcBef>
              <a:spcAft>
                <a:spcPts val="0"/>
              </a:spcAft>
              <a:buClr>
                <a:schemeClr val="accent2"/>
              </a:buClr>
              <a:buSzPts val="1900"/>
              <a:buNone/>
              <a:defRPr>
                <a:solidFill>
                  <a:schemeClr val="accent2"/>
                </a:solidFill>
              </a:defRPr>
            </a:lvl4pPr>
            <a:lvl5pPr lvl="4" algn="l">
              <a:lnSpc>
                <a:spcPct val="100000"/>
              </a:lnSpc>
              <a:spcBef>
                <a:spcPts val="0"/>
              </a:spcBef>
              <a:spcAft>
                <a:spcPts val="0"/>
              </a:spcAft>
              <a:buClr>
                <a:schemeClr val="accent2"/>
              </a:buClr>
              <a:buSzPts val="1900"/>
              <a:buNone/>
              <a:defRPr>
                <a:solidFill>
                  <a:schemeClr val="accent2"/>
                </a:solidFill>
              </a:defRPr>
            </a:lvl5pPr>
            <a:lvl6pPr lvl="5" algn="l">
              <a:lnSpc>
                <a:spcPct val="100000"/>
              </a:lnSpc>
              <a:spcBef>
                <a:spcPts val="0"/>
              </a:spcBef>
              <a:spcAft>
                <a:spcPts val="0"/>
              </a:spcAft>
              <a:buClr>
                <a:schemeClr val="accent2"/>
              </a:buClr>
              <a:buSzPts val="1900"/>
              <a:buNone/>
              <a:defRPr>
                <a:solidFill>
                  <a:schemeClr val="accent2"/>
                </a:solidFill>
              </a:defRPr>
            </a:lvl6pPr>
            <a:lvl7pPr lvl="6" algn="l">
              <a:lnSpc>
                <a:spcPct val="100000"/>
              </a:lnSpc>
              <a:spcBef>
                <a:spcPts val="0"/>
              </a:spcBef>
              <a:spcAft>
                <a:spcPts val="0"/>
              </a:spcAft>
              <a:buClr>
                <a:schemeClr val="accent2"/>
              </a:buClr>
              <a:buSzPts val="1900"/>
              <a:buNone/>
              <a:defRPr>
                <a:solidFill>
                  <a:schemeClr val="accent2"/>
                </a:solidFill>
              </a:defRPr>
            </a:lvl7pPr>
            <a:lvl8pPr lvl="7" algn="l">
              <a:lnSpc>
                <a:spcPct val="100000"/>
              </a:lnSpc>
              <a:spcBef>
                <a:spcPts val="0"/>
              </a:spcBef>
              <a:spcAft>
                <a:spcPts val="0"/>
              </a:spcAft>
              <a:buClr>
                <a:schemeClr val="accent2"/>
              </a:buClr>
              <a:buSzPts val="1900"/>
              <a:buNone/>
              <a:defRPr>
                <a:solidFill>
                  <a:schemeClr val="accent2"/>
                </a:solidFill>
              </a:defRPr>
            </a:lvl8pPr>
            <a:lvl9pPr lvl="8" algn="l">
              <a:lnSpc>
                <a:spcPct val="100000"/>
              </a:lnSpc>
              <a:spcBef>
                <a:spcPts val="0"/>
              </a:spcBef>
              <a:spcAft>
                <a:spcPts val="0"/>
              </a:spcAft>
              <a:buClr>
                <a:schemeClr val="accent2"/>
              </a:buClr>
              <a:buSzPts val="1900"/>
              <a:buNone/>
              <a:defRPr>
                <a:solidFill>
                  <a:schemeClr val="accent2"/>
                </a:solidFill>
              </a:defRPr>
            </a:lvl9pPr>
          </a:lstStyle>
          <a:p>
            <a:endParaRPr/>
          </a:p>
        </p:txBody>
      </p:sp>
      <p:cxnSp>
        <p:nvCxnSpPr>
          <p:cNvPr id="205" name="Google Shape;205;p27"/>
          <p:cNvCxnSpPr/>
          <p:nvPr/>
        </p:nvCxnSpPr>
        <p:spPr>
          <a:xfrm>
            <a:off x="2956800" y="6362433"/>
            <a:ext cx="5441700" cy="0"/>
          </a:xfrm>
          <a:prstGeom prst="straightConnector1">
            <a:avLst/>
          </a:prstGeom>
          <a:noFill/>
          <a:ln w="28575" cap="flat" cmpd="sng">
            <a:solidFill>
              <a:schemeClr val="accent2"/>
            </a:solidFill>
            <a:prstDash val="dash"/>
            <a:round/>
            <a:headEnd type="none" w="sm" len="sm"/>
            <a:tailEnd type="none" w="sm" len="sm"/>
          </a:ln>
        </p:spPr>
      </p:cxnSp>
      <p:cxnSp>
        <p:nvCxnSpPr>
          <p:cNvPr id="206" name="Google Shape;206;p27"/>
          <p:cNvCxnSpPr/>
          <p:nvPr/>
        </p:nvCxnSpPr>
        <p:spPr>
          <a:xfrm>
            <a:off x="2989178" y="538767"/>
            <a:ext cx="5441700" cy="0"/>
          </a:xfrm>
          <a:prstGeom prst="straightConnector1">
            <a:avLst/>
          </a:prstGeom>
          <a:noFill/>
          <a:ln w="28575" cap="flat" cmpd="sng">
            <a:solidFill>
              <a:schemeClr val="accent2"/>
            </a:solidFill>
            <a:prstDash val="dash"/>
            <a:round/>
            <a:headEnd type="none" w="sm" len="sm"/>
            <a:tailEnd type="none" w="sm" len="sm"/>
          </a:ln>
        </p:spPr>
      </p:cxnSp>
      <p:sp>
        <p:nvSpPr>
          <p:cNvPr id="207" name="Google Shape;207;p2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3376314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208"/>
        <p:cNvGrpSpPr/>
        <p:nvPr/>
      </p:nvGrpSpPr>
      <p:grpSpPr>
        <a:xfrm>
          <a:off x="0" y="0"/>
          <a:ext cx="0" cy="0"/>
          <a:chOff x="0" y="0"/>
          <a:chExt cx="0" cy="0"/>
        </a:xfrm>
      </p:grpSpPr>
      <p:sp>
        <p:nvSpPr>
          <p:cNvPr id="209" name="Google Shape;209;p28"/>
          <p:cNvSpPr txBox="1">
            <a:spLocks noGrp="1"/>
          </p:cNvSpPr>
          <p:nvPr>
            <p:ph type="title"/>
          </p:nvPr>
        </p:nvSpPr>
        <p:spPr>
          <a:xfrm flipH="1">
            <a:off x="5095675" y="2196650"/>
            <a:ext cx="3335100" cy="2262900"/>
          </a:xfrm>
          <a:prstGeom prst="rect">
            <a:avLst/>
          </a:prstGeom>
          <a:noFill/>
          <a:ln>
            <a:noFill/>
          </a:ln>
        </p:spPr>
        <p:txBody>
          <a:bodyPr spcFirstLastPara="1" wrap="square" lIns="121900" tIns="121900" rIns="121900" bIns="121900" anchor="ctr" anchorCtr="0">
            <a:noAutofit/>
          </a:bodyPr>
          <a:lstStyle>
            <a:lvl1pPr lvl="0" algn="r">
              <a:lnSpc>
                <a:spcPct val="100000"/>
              </a:lnSpc>
              <a:spcBef>
                <a:spcPts val="0"/>
              </a:spcBef>
              <a:spcAft>
                <a:spcPts val="0"/>
              </a:spcAft>
              <a:buSzPts val="4800"/>
              <a:buNone/>
              <a:defRPr sz="8000"/>
            </a:lvl1pPr>
            <a:lvl2pPr lvl="1" algn="r">
              <a:lnSpc>
                <a:spcPct val="100000"/>
              </a:lnSpc>
              <a:spcBef>
                <a:spcPts val="0"/>
              </a:spcBef>
              <a:spcAft>
                <a:spcPts val="0"/>
              </a:spcAft>
              <a:buSzPts val="4800"/>
              <a:buNone/>
              <a:defRPr sz="4800"/>
            </a:lvl2pPr>
            <a:lvl3pPr lvl="2" algn="r">
              <a:lnSpc>
                <a:spcPct val="100000"/>
              </a:lnSpc>
              <a:spcBef>
                <a:spcPts val="0"/>
              </a:spcBef>
              <a:spcAft>
                <a:spcPts val="0"/>
              </a:spcAft>
              <a:buSzPts val="4800"/>
              <a:buNone/>
              <a:defRPr sz="4800"/>
            </a:lvl3pPr>
            <a:lvl4pPr lvl="3" algn="r">
              <a:lnSpc>
                <a:spcPct val="100000"/>
              </a:lnSpc>
              <a:spcBef>
                <a:spcPts val="0"/>
              </a:spcBef>
              <a:spcAft>
                <a:spcPts val="0"/>
              </a:spcAft>
              <a:buSzPts val="4800"/>
              <a:buNone/>
              <a:defRPr sz="4800"/>
            </a:lvl4pPr>
            <a:lvl5pPr lvl="4" algn="r">
              <a:lnSpc>
                <a:spcPct val="100000"/>
              </a:lnSpc>
              <a:spcBef>
                <a:spcPts val="0"/>
              </a:spcBef>
              <a:spcAft>
                <a:spcPts val="0"/>
              </a:spcAft>
              <a:buSzPts val="4800"/>
              <a:buNone/>
              <a:defRPr sz="4800"/>
            </a:lvl5pPr>
            <a:lvl6pPr lvl="5" algn="r">
              <a:lnSpc>
                <a:spcPct val="100000"/>
              </a:lnSpc>
              <a:spcBef>
                <a:spcPts val="0"/>
              </a:spcBef>
              <a:spcAft>
                <a:spcPts val="0"/>
              </a:spcAft>
              <a:buSzPts val="4800"/>
              <a:buNone/>
              <a:defRPr sz="4800"/>
            </a:lvl6pPr>
            <a:lvl7pPr lvl="6" algn="r">
              <a:lnSpc>
                <a:spcPct val="100000"/>
              </a:lnSpc>
              <a:spcBef>
                <a:spcPts val="0"/>
              </a:spcBef>
              <a:spcAft>
                <a:spcPts val="0"/>
              </a:spcAft>
              <a:buSzPts val="4800"/>
              <a:buNone/>
              <a:defRPr sz="4800"/>
            </a:lvl7pPr>
            <a:lvl8pPr lvl="7" algn="r">
              <a:lnSpc>
                <a:spcPct val="100000"/>
              </a:lnSpc>
              <a:spcBef>
                <a:spcPts val="0"/>
              </a:spcBef>
              <a:spcAft>
                <a:spcPts val="0"/>
              </a:spcAft>
              <a:buSzPts val="4800"/>
              <a:buNone/>
              <a:defRPr sz="4800"/>
            </a:lvl8pPr>
            <a:lvl9pPr lvl="8" algn="r">
              <a:lnSpc>
                <a:spcPct val="100000"/>
              </a:lnSpc>
              <a:spcBef>
                <a:spcPts val="0"/>
              </a:spcBef>
              <a:spcAft>
                <a:spcPts val="0"/>
              </a:spcAft>
              <a:buSzPts val="4800"/>
              <a:buNone/>
              <a:defRPr sz="4800"/>
            </a:lvl9pPr>
          </a:lstStyle>
          <a:p>
            <a:endParaRPr/>
          </a:p>
        </p:txBody>
      </p:sp>
      <p:sp>
        <p:nvSpPr>
          <p:cNvPr id="210" name="Google Shape;210;p28"/>
          <p:cNvSpPr txBox="1">
            <a:spLocks noGrp="1"/>
          </p:cNvSpPr>
          <p:nvPr>
            <p:ph type="subTitle" idx="1"/>
          </p:nvPr>
        </p:nvSpPr>
        <p:spPr>
          <a:xfrm flipH="1">
            <a:off x="5371070" y="4878200"/>
            <a:ext cx="3059700" cy="938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r">
              <a:lnSpc>
                <a:spcPct val="100000"/>
              </a:lnSpc>
              <a:spcBef>
                <a:spcPts val="0"/>
              </a:spcBef>
              <a:spcAft>
                <a:spcPts val="0"/>
              </a:spcAft>
              <a:buSzPts val="1900"/>
              <a:buNone/>
              <a:defRPr/>
            </a:lvl2pPr>
            <a:lvl3pPr lvl="2" algn="r">
              <a:lnSpc>
                <a:spcPct val="100000"/>
              </a:lnSpc>
              <a:spcBef>
                <a:spcPts val="0"/>
              </a:spcBef>
              <a:spcAft>
                <a:spcPts val="0"/>
              </a:spcAft>
              <a:buSzPts val="1900"/>
              <a:buNone/>
              <a:defRPr/>
            </a:lvl3pPr>
            <a:lvl4pPr lvl="3" algn="r">
              <a:lnSpc>
                <a:spcPct val="100000"/>
              </a:lnSpc>
              <a:spcBef>
                <a:spcPts val="0"/>
              </a:spcBef>
              <a:spcAft>
                <a:spcPts val="0"/>
              </a:spcAft>
              <a:buSzPts val="1900"/>
              <a:buNone/>
              <a:defRPr/>
            </a:lvl4pPr>
            <a:lvl5pPr lvl="4" algn="r">
              <a:lnSpc>
                <a:spcPct val="100000"/>
              </a:lnSpc>
              <a:spcBef>
                <a:spcPts val="0"/>
              </a:spcBef>
              <a:spcAft>
                <a:spcPts val="0"/>
              </a:spcAft>
              <a:buSzPts val="1900"/>
              <a:buNone/>
              <a:defRPr/>
            </a:lvl5pPr>
            <a:lvl6pPr lvl="5" algn="r">
              <a:lnSpc>
                <a:spcPct val="100000"/>
              </a:lnSpc>
              <a:spcBef>
                <a:spcPts val="0"/>
              </a:spcBef>
              <a:spcAft>
                <a:spcPts val="0"/>
              </a:spcAft>
              <a:buSzPts val="1900"/>
              <a:buNone/>
              <a:defRPr/>
            </a:lvl6pPr>
            <a:lvl7pPr lvl="6" algn="r">
              <a:lnSpc>
                <a:spcPct val="100000"/>
              </a:lnSpc>
              <a:spcBef>
                <a:spcPts val="0"/>
              </a:spcBef>
              <a:spcAft>
                <a:spcPts val="0"/>
              </a:spcAft>
              <a:buSzPts val="1900"/>
              <a:buNone/>
              <a:defRPr/>
            </a:lvl7pPr>
            <a:lvl8pPr lvl="7" algn="r">
              <a:lnSpc>
                <a:spcPct val="100000"/>
              </a:lnSpc>
              <a:spcBef>
                <a:spcPts val="0"/>
              </a:spcBef>
              <a:spcAft>
                <a:spcPts val="0"/>
              </a:spcAft>
              <a:buSzPts val="1900"/>
              <a:buNone/>
              <a:defRPr/>
            </a:lvl8pPr>
            <a:lvl9pPr lvl="8" algn="r">
              <a:lnSpc>
                <a:spcPct val="100000"/>
              </a:lnSpc>
              <a:spcBef>
                <a:spcPts val="0"/>
              </a:spcBef>
              <a:spcAft>
                <a:spcPts val="0"/>
              </a:spcAft>
              <a:buSzPts val="1900"/>
              <a:buNone/>
              <a:defRPr/>
            </a:lvl9pPr>
          </a:lstStyle>
          <a:p>
            <a:endParaRPr/>
          </a:p>
        </p:txBody>
      </p:sp>
      <p:sp>
        <p:nvSpPr>
          <p:cNvPr id="211" name="Google Shape;211;p28"/>
          <p:cNvSpPr txBox="1">
            <a:spLocks noGrp="1"/>
          </p:cNvSpPr>
          <p:nvPr>
            <p:ph type="title" idx="2"/>
          </p:nvPr>
        </p:nvSpPr>
        <p:spPr>
          <a:xfrm flipH="1">
            <a:off x="6525175" y="1041804"/>
            <a:ext cx="1905600" cy="996000"/>
          </a:xfrm>
          <a:prstGeom prst="rect">
            <a:avLst/>
          </a:prstGeom>
          <a:noFill/>
          <a:ln>
            <a:noFill/>
          </a:ln>
        </p:spPr>
        <p:txBody>
          <a:bodyPr spcFirstLastPara="1" wrap="square" lIns="121900" tIns="121900" rIns="121900" bIns="121900" anchor="ctr" anchorCtr="0">
            <a:noAutofit/>
          </a:bodyPr>
          <a:lstStyle>
            <a:lvl1pPr lvl="0" algn="r">
              <a:lnSpc>
                <a:spcPct val="100000"/>
              </a:lnSpc>
              <a:spcBef>
                <a:spcPts val="0"/>
              </a:spcBef>
              <a:spcAft>
                <a:spcPts val="0"/>
              </a:spcAft>
              <a:buSzPts val="11900"/>
              <a:buNone/>
              <a:defRPr sz="8900">
                <a:solidFill>
                  <a:schemeClr val="accent2"/>
                </a:solidFill>
              </a:defRPr>
            </a:lvl1pPr>
            <a:lvl2pPr lvl="1" algn="r">
              <a:lnSpc>
                <a:spcPct val="100000"/>
              </a:lnSpc>
              <a:spcBef>
                <a:spcPts val="0"/>
              </a:spcBef>
              <a:spcAft>
                <a:spcPts val="0"/>
              </a:spcAft>
              <a:buSzPts val="11900"/>
              <a:buNone/>
              <a:defRPr sz="11900"/>
            </a:lvl2pPr>
            <a:lvl3pPr lvl="2" algn="r">
              <a:lnSpc>
                <a:spcPct val="100000"/>
              </a:lnSpc>
              <a:spcBef>
                <a:spcPts val="0"/>
              </a:spcBef>
              <a:spcAft>
                <a:spcPts val="0"/>
              </a:spcAft>
              <a:buSzPts val="11900"/>
              <a:buNone/>
              <a:defRPr sz="11900"/>
            </a:lvl3pPr>
            <a:lvl4pPr lvl="3" algn="r">
              <a:lnSpc>
                <a:spcPct val="100000"/>
              </a:lnSpc>
              <a:spcBef>
                <a:spcPts val="0"/>
              </a:spcBef>
              <a:spcAft>
                <a:spcPts val="0"/>
              </a:spcAft>
              <a:buSzPts val="11900"/>
              <a:buNone/>
              <a:defRPr sz="11900"/>
            </a:lvl4pPr>
            <a:lvl5pPr lvl="4" algn="r">
              <a:lnSpc>
                <a:spcPct val="100000"/>
              </a:lnSpc>
              <a:spcBef>
                <a:spcPts val="0"/>
              </a:spcBef>
              <a:spcAft>
                <a:spcPts val="0"/>
              </a:spcAft>
              <a:buSzPts val="11900"/>
              <a:buNone/>
              <a:defRPr sz="11900"/>
            </a:lvl5pPr>
            <a:lvl6pPr lvl="5" algn="r">
              <a:lnSpc>
                <a:spcPct val="100000"/>
              </a:lnSpc>
              <a:spcBef>
                <a:spcPts val="0"/>
              </a:spcBef>
              <a:spcAft>
                <a:spcPts val="0"/>
              </a:spcAft>
              <a:buSzPts val="11900"/>
              <a:buNone/>
              <a:defRPr sz="11900"/>
            </a:lvl6pPr>
            <a:lvl7pPr lvl="6" algn="r">
              <a:lnSpc>
                <a:spcPct val="100000"/>
              </a:lnSpc>
              <a:spcBef>
                <a:spcPts val="0"/>
              </a:spcBef>
              <a:spcAft>
                <a:spcPts val="0"/>
              </a:spcAft>
              <a:buSzPts val="11900"/>
              <a:buNone/>
              <a:defRPr sz="11900"/>
            </a:lvl7pPr>
            <a:lvl8pPr lvl="7" algn="r">
              <a:lnSpc>
                <a:spcPct val="100000"/>
              </a:lnSpc>
              <a:spcBef>
                <a:spcPts val="0"/>
              </a:spcBef>
              <a:spcAft>
                <a:spcPts val="0"/>
              </a:spcAft>
              <a:buSzPts val="11900"/>
              <a:buNone/>
              <a:defRPr sz="11900"/>
            </a:lvl8pPr>
            <a:lvl9pPr lvl="8" algn="r">
              <a:lnSpc>
                <a:spcPct val="100000"/>
              </a:lnSpc>
              <a:spcBef>
                <a:spcPts val="0"/>
              </a:spcBef>
              <a:spcAft>
                <a:spcPts val="0"/>
              </a:spcAft>
              <a:buSzPts val="11900"/>
              <a:buNone/>
              <a:defRPr sz="11900"/>
            </a:lvl9pPr>
          </a:lstStyle>
          <a:p>
            <a:endParaRPr/>
          </a:p>
        </p:txBody>
      </p:sp>
      <p:sp>
        <p:nvSpPr>
          <p:cNvPr id="212" name="Google Shape;212;p28"/>
          <p:cNvSpPr/>
          <p:nvPr/>
        </p:nvSpPr>
        <p:spPr>
          <a:xfrm flipH="1">
            <a:off x="0" y="0"/>
            <a:ext cx="44007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213" name="Google Shape;213;p28"/>
          <p:cNvCxnSpPr/>
          <p:nvPr/>
        </p:nvCxnSpPr>
        <p:spPr>
          <a:xfrm>
            <a:off x="129986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214" name="Google Shape;214;p28"/>
          <p:cNvCxnSpPr/>
          <p:nvPr/>
        </p:nvCxnSpPr>
        <p:spPr>
          <a:xfrm>
            <a:off x="310081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215" name="Google Shape;215;p28"/>
          <p:cNvCxnSpPr/>
          <p:nvPr/>
        </p:nvCxnSpPr>
        <p:spPr>
          <a:xfrm>
            <a:off x="0" y="3429000"/>
            <a:ext cx="1314300" cy="0"/>
          </a:xfrm>
          <a:prstGeom prst="straightConnector1">
            <a:avLst/>
          </a:prstGeom>
          <a:noFill/>
          <a:ln w="28575" cap="flat" cmpd="sng">
            <a:solidFill>
              <a:schemeClr val="lt1"/>
            </a:solidFill>
            <a:prstDash val="solid"/>
            <a:round/>
            <a:headEnd type="none" w="sm" len="sm"/>
            <a:tailEnd type="none" w="sm" len="sm"/>
          </a:ln>
        </p:spPr>
      </p:cxnSp>
      <p:sp>
        <p:nvSpPr>
          <p:cNvPr id="216" name="Google Shape;216;p28"/>
          <p:cNvSpPr/>
          <p:nvPr/>
        </p:nvSpPr>
        <p:spPr>
          <a:xfrm flipH="1">
            <a:off x="-2073325" y="898233"/>
            <a:ext cx="4154100" cy="5120700"/>
          </a:xfrm>
          <a:prstGeom prst="pie">
            <a:avLst>
              <a:gd name="adj1" fmla="val 5379082"/>
              <a:gd name="adj2" fmla="val 16200000"/>
            </a:avLst>
          </a:prstGeom>
          <a:noFill/>
          <a:ln w="28575" cap="flat" cmpd="sng">
            <a:solidFill>
              <a:schemeClr val="lt1"/>
            </a:solidFill>
            <a:prstDash val="dash"/>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 name="Google Shape;217;p28"/>
          <p:cNvSpPr/>
          <p:nvPr/>
        </p:nvSpPr>
        <p:spPr>
          <a:xfrm>
            <a:off x="1179125" y="3253606"/>
            <a:ext cx="278100" cy="3507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 name="Google Shape;218;p28"/>
          <p:cNvSpPr/>
          <p:nvPr/>
        </p:nvSpPr>
        <p:spPr>
          <a:xfrm>
            <a:off x="2303675" y="898233"/>
            <a:ext cx="4154100" cy="5120700"/>
          </a:xfrm>
          <a:prstGeom prst="pie">
            <a:avLst>
              <a:gd name="adj1" fmla="val 5379082"/>
              <a:gd name="adj2" fmla="val 16200000"/>
            </a:avLst>
          </a:prstGeom>
          <a:noFill/>
          <a:ln w="28575" cap="flat" cmpd="sng">
            <a:solidFill>
              <a:schemeClr val="lt1"/>
            </a:solidFill>
            <a:prstDash val="dash"/>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 name="Google Shape;219;p2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7016919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Numbers and text ">
  <p:cSld name="Numbers and text ">
    <p:spTree>
      <p:nvGrpSpPr>
        <p:cNvPr id="1" name="Shape 220"/>
        <p:cNvGrpSpPr/>
        <p:nvPr/>
      </p:nvGrpSpPr>
      <p:grpSpPr>
        <a:xfrm>
          <a:off x="0" y="0"/>
          <a:ext cx="0" cy="0"/>
          <a:chOff x="0" y="0"/>
          <a:chExt cx="0" cy="0"/>
        </a:xfrm>
      </p:grpSpPr>
      <p:sp>
        <p:nvSpPr>
          <p:cNvPr id="221" name="Google Shape;221;p29"/>
          <p:cNvSpPr/>
          <p:nvPr/>
        </p:nvSpPr>
        <p:spPr>
          <a:xfrm>
            <a:off x="-18775" y="5263200"/>
            <a:ext cx="9181500" cy="16344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 name="Google Shape;222;p29"/>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23" name="Google Shape;223;p29"/>
          <p:cNvSpPr txBox="1">
            <a:spLocks noGrp="1"/>
          </p:cNvSpPr>
          <p:nvPr>
            <p:ph type="subTitle" idx="1"/>
          </p:nvPr>
        </p:nvSpPr>
        <p:spPr>
          <a:xfrm>
            <a:off x="713227" y="3665991"/>
            <a:ext cx="2349000" cy="6060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9pPr>
          </a:lstStyle>
          <a:p>
            <a:endParaRPr/>
          </a:p>
        </p:txBody>
      </p:sp>
      <p:sp>
        <p:nvSpPr>
          <p:cNvPr id="224" name="Google Shape;224;p29"/>
          <p:cNvSpPr txBox="1">
            <a:spLocks noGrp="1"/>
          </p:cNvSpPr>
          <p:nvPr>
            <p:ph type="subTitle" idx="2"/>
          </p:nvPr>
        </p:nvSpPr>
        <p:spPr>
          <a:xfrm>
            <a:off x="3397502" y="3653491"/>
            <a:ext cx="2349000" cy="6060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9pPr>
          </a:lstStyle>
          <a:p>
            <a:endParaRPr/>
          </a:p>
        </p:txBody>
      </p:sp>
      <p:sp>
        <p:nvSpPr>
          <p:cNvPr id="225" name="Google Shape;225;p29"/>
          <p:cNvSpPr txBox="1">
            <a:spLocks noGrp="1"/>
          </p:cNvSpPr>
          <p:nvPr>
            <p:ph type="subTitle" idx="3"/>
          </p:nvPr>
        </p:nvSpPr>
        <p:spPr>
          <a:xfrm>
            <a:off x="713226" y="4229923"/>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226" name="Google Shape;226;p29"/>
          <p:cNvSpPr txBox="1">
            <a:spLocks noGrp="1"/>
          </p:cNvSpPr>
          <p:nvPr>
            <p:ph type="subTitle" idx="4"/>
          </p:nvPr>
        </p:nvSpPr>
        <p:spPr>
          <a:xfrm>
            <a:off x="3397502" y="4217423"/>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227" name="Google Shape;227;p29"/>
          <p:cNvSpPr txBox="1">
            <a:spLocks noGrp="1"/>
          </p:cNvSpPr>
          <p:nvPr>
            <p:ph type="title" idx="5"/>
          </p:nvPr>
        </p:nvSpPr>
        <p:spPr>
          <a:xfrm>
            <a:off x="713225" y="1489797"/>
            <a:ext cx="2349000" cy="8337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lt2"/>
              </a:buClr>
              <a:buSzPts val="2400"/>
              <a:buNone/>
              <a:defRPr>
                <a:solidFill>
                  <a:schemeClr val="accent3"/>
                </a:solidFill>
              </a:defRPr>
            </a:lvl1pPr>
            <a:lvl2pPr lvl="1" algn="ctr">
              <a:lnSpc>
                <a:spcPct val="100000"/>
              </a:lnSpc>
              <a:spcBef>
                <a:spcPts val="0"/>
              </a:spcBef>
              <a:spcAft>
                <a:spcPts val="0"/>
              </a:spcAft>
              <a:buClr>
                <a:schemeClr val="lt2"/>
              </a:buClr>
              <a:buSzPts val="2400"/>
              <a:buNone/>
              <a:defRPr sz="2400">
                <a:solidFill>
                  <a:schemeClr val="lt2"/>
                </a:solidFill>
              </a:defRPr>
            </a:lvl2pPr>
            <a:lvl3pPr lvl="2" algn="ctr">
              <a:lnSpc>
                <a:spcPct val="100000"/>
              </a:lnSpc>
              <a:spcBef>
                <a:spcPts val="0"/>
              </a:spcBef>
              <a:spcAft>
                <a:spcPts val="0"/>
              </a:spcAft>
              <a:buClr>
                <a:schemeClr val="lt2"/>
              </a:buClr>
              <a:buSzPts val="2400"/>
              <a:buNone/>
              <a:defRPr sz="2400">
                <a:solidFill>
                  <a:schemeClr val="lt2"/>
                </a:solidFill>
              </a:defRPr>
            </a:lvl3pPr>
            <a:lvl4pPr lvl="3" algn="ctr">
              <a:lnSpc>
                <a:spcPct val="100000"/>
              </a:lnSpc>
              <a:spcBef>
                <a:spcPts val="0"/>
              </a:spcBef>
              <a:spcAft>
                <a:spcPts val="0"/>
              </a:spcAft>
              <a:buClr>
                <a:schemeClr val="lt2"/>
              </a:buClr>
              <a:buSzPts val="2400"/>
              <a:buNone/>
              <a:defRPr sz="2400">
                <a:solidFill>
                  <a:schemeClr val="lt2"/>
                </a:solidFill>
              </a:defRPr>
            </a:lvl4pPr>
            <a:lvl5pPr lvl="4" algn="ctr">
              <a:lnSpc>
                <a:spcPct val="100000"/>
              </a:lnSpc>
              <a:spcBef>
                <a:spcPts val="0"/>
              </a:spcBef>
              <a:spcAft>
                <a:spcPts val="0"/>
              </a:spcAft>
              <a:buClr>
                <a:schemeClr val="lt2"/>
              </a:buClr>
              <a:buSzPts val="2400"/>
              <a:buNone/>
              <a:defRPr sz="2400">
                <a:solidFill>
                  <a:schemeClr val="lt2"/>
                </a:solidFill>
              </a:defRPr>
            </a:lvl5pPr>
            <a:lvl6pPr lvl="5" algn="ctr">
              <a:lnSpc>
                <a:spcPct val="100000"/>
              </a:lnSpc>
              <a:spcBef>
                <a:spcPts val="0"/>
              </a:spcBef>
              <a:spcAft>
                <a:spcPts val="0"/>
              </a:spcAft>
              <a:buClr>
                <a:schemeClr val="lt2"/>
              </a:buClr>
              <a:buSzPts val="2400"/>
              <a:buNone/>
              <a:defRPr sz="2400">
                <a:solidFill>
                  <a:schemeClr val="lt2"/>
                </a:solidFill>
              </a:defRPr>
            </a:lvl6pPr>
            <a:lvl7pPr lvl="6" algn="ctr">
              <a:lnSpc>
                <a:spcPct val="100000"/>
              </a:lnSpc>
              <a:spcBef>
                <a:spcPts val="0"/>
              </a:spcBef>
              <a:spcAft>
                <a:spcPts val="0"/>
              </a:spcAft>
              <a:buClr>
                <a:schemeClr val="lt2"/>
              </a:buClr>
              <a:buSzPts val="2400"/>
              <a:buNone/>
              <a:defRPr sz="2400">
                <a:solidFill>
                  <a:schemeClr val="lt2"/>
                </a:solidFill>
              </a:defRPr>
            </a:lvl7pPr>
            <a:lvl8pPr lvl="7" algn="ctr">
              <a:lnSpc>
                <a:spcPct val="100000"/>
              </a:lnSpc>
              <a:spcBef>
                <a:spcPts val="0"/>
              </a:spcBef>
              <a:spcAft>
                <a:spcPts val="0"/>
              </a:spcAft>
              <a:buClr>
                <a:schemeClr val="lt2"/>
              </a:buClr>
              <a:buSzPts val="2400"/>
              <a:buNone/>
              <a:defRPr sz="2400">
                <a:solidFill>
                  <a:schemeClr val="lt2"/>
                </a:solidFill>
              </a:defRPr>
            </a:lvl8pPr>
            <a:lvl9pPr lvl="8" algn="ctr">
              <a:lnSpc>
                <a:spcPct val="100000"/>
              </a:lnSpc>
              <a:spcBef>
                <a:spcPts val="0"/>
              </a:spcBef>
              <a:spcAft>
                <a:spcPts val="0"/>
              </a:spcAft>
              <a:buClr>
                <a:schemeClr val="lt2"/>
              </a:buClr>
              <a:buSzPts val="2400"/>
              <a:buNone/>
              <a:defRPr sz="2400">
                <a:solidFill>
                  <a:schemeClr val="lt2"/>
                </a:solidFill>
              </a:defRPr>
            </a:lvl9pPr>
          </a:lstStyle>
          <a:p>
            <a:endParaRPr/>
          </a:p>
        </p:txBody>
      </p:sp>
      <p:sp>
        <p:nvSpPr>
          <p:cNvPr id="228" name="Google Shape;228;p29"/>
          <p:cNvSpPr txBox="1">
            <a:spLocks noGrp="1"/>
          </p:cNvSpPr>
          <p:nvPr>
            <p:ph type="title" idx="6"/>
          </p:nvPr>
        </p:nvSpPr>
        <p:spPr>
          <a:xfrm>
            <a:off x="3397489" y="1489797"/>
            <a:ext cx="2349000" cy="8337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lt2"/>
              </a:buClr>
              <a:buSzPts val="2400"/>
              <a:buNone/>
              <a:defRPr>
                <a:solidFill>
                  <a:schemeClr val="accent3"/>
                </a:solidFill>
              </a:defRPr>
            </a:lvl1pPr>
            <a:lvl2pPr lvl="1" algn="ctr">
              <a:lnSpc>
                <a:spcPct val="100000"/>
              </a:lnSpc>
              <a:spcBef>
                <a:spcPts val="0"/>
              </a:spcBef>
              <a:spcAft>
                <a:spcPts val="0"/>
              </a:spcAft>
              <a:buClr>
                <a:schemeClr val="lt2"/>
              </a:buClr>
              <a:buSzPts val="2400"/>
              <a:buNone/>
              <a:defRPr sz="2400">
                <a:solidFill>
                  <a:schemeClr val="lt2"/>
                </a:solidFill>
              </a:defRPr>
            </a:lvl2pPr>
            <a:lvl3pPr lvl="2" algn="ctr">
              <a:lnSpc>
                <a:spcPct val="100000"/>
              </a:lnSpc>
              <a:spcBef>
                <a:spcPts val="0"/>
              </a:spcBef>
              <a:spcAft>
                <a:spcPts val="0"/>
              </a:spcAft>
              <a:buClr>
                <a:schemeClr val="lt2"/>
              </a:buClr>
              <a:buSzPts val="2400"/>
              <a:buNone/>
              <a:defRPr sz="2400">
                <a:solidFill>
                  <a:schemeClr val="lt2"/>
                </a:solidFill>
              </a:defRPr>
            </a:lvl3pPr>
            <a:lvl4pPr lvl="3" algn="ctr">
              <a:lnSpc>
                <a:spcPct val="100000"/>
              </a:lnSpc>
              <a:spcBef>
                <a:spcPts val="0"/>
              </a:spcBef>
              <a:spcAft>
                <a:spcPts val="0"/>
              </a:spcAft>
              <a:buClr>
                <a:schemeClr val="lt2"/>
              </a:buClr>
              <a:buSzPts val="2400"/>
              <a:buNone/>
              <a:defRPr sz="2400">
                <a:solidFill>
                  <a:schemeClr val="lt2"/>
                </a:solidFill>
              </a:defRPr>
            </a:lvl4pPr>
            <a:lvl5pPr lvl="4" algn="ctr">
              <a:lnSpc>
                <a:spcPct val="100000"/>
              </a:lnSpc>
              <a:spcBef>
                <a:spcPts val="0"/>
              </a:spcBef>
              <a:spcAft>
                <a:spcPts val="0"/>
              </a:spcAft>
              <a:buClr>
                <a:schemeClr val="lt2"/>
              </a:buClr>
              <a:buSzPts val="2400"/>
              <a:buNone/>
              <a:defRPr sz="2400">
                <a:solidFill>
                  <a:schemeClr val="lt2"/>
                </a:solidFill>
              </a:defRPr>
            </a:lvl5pPr>
            <a:lvl6pPr lvl="5" algn="ctr">
              <a:lnSpc>
                <a:spcPct val="100000"/>
              </a:lnSpc>
              <a:spcBef>
                <a:spcPts val="0"/>
              </a:spcBef>
              <a:spcAft>
                <a:spcPts val="0"/>
              </a:spcAft>
              <a:buClr>
                <a:schemeClr val="lt2"/>
              </a:buClr>
              <a:buSzPts val="2400"/>
              <a:buNone/>
              <a:defRPr sz="2400">
                <a:solidFill>
                  <a:schemeClr val="lt2"/>
                </a:solidFill>
              </a:defRPr>
            </a:lvl6pPr>
            <a:lvl7pPr lvl="6" algn="ctr">
              <a:lnSpc>
                <a:spcPct val="100000"/>
              </a:lnSpc>
              <a:spcBef>
                <a:spcPts val="0"/>
              </a:spcBef>
              <a:spcAft>
                <a:spcPts val="0"/>
              </a:spcAft>
              <a:buClr>
                <a:schemeClr val="lt2"/>
              </a:buClr>
              <a:buSzPts val="2400"/>
              <a:buNone/>
              <a:defRPr sz="2400">
                <a:solidFill>
                  <a:schemeClr val="lt2"/>
                </a:solidFill>
              </a:defRPr>
            </a:lvl7pPr>
            <a:lvl8pPr lvl="7" algn="ctr">
              <a:lnSpc>
                <a:spcPct val="100000"/>
              </a:lnSpc>
              <a:spcBef>
                <a:spcPts val="0"/>
              </a:spcBef>
              <a:spcAft>
                <a:spcPts val="0"/>
              </a:spcAft>
              <a:buClr>
                <a:schemeClr val="lt2"/>
              </a:buClr>
              <a:buSzPts val="2400"/>
              <a:buNone/>
              <a:defRPr sz="2400">
                <a:solidFill>
                  <a:schemeClr val="lt2"/>
                </a:solidFill>
              </a:defRPr>
            </a:lvl8pPr>
            <a:lvl9pPr lvl="8" algn="ctr">
              <a:lnSpc>
                <a:spcPct val="100000"/>
              </a:lnSpc>
              <a:spcBef>
                <a:spcPts val="0"/>
              </a:spcBef>
              <a:spcAft>
                <a:spcPts val="0"/>
              </a:spcAft>
              <a:buClr>
                <a:schemeClr val="lt2"/>
              </a:buClr>
              <a:buSzPts val="2400"/>
              <a:buNone/>
              <a:defRPr sz="2400">
                <a:solidFill>
                  <a:schemeClr val="lt2"/>
                </a:solidFill>
              </a:defRPr>
            </a:lvl9pPr>
          </a:lstStyle>
          <a:p>
            <a:endParaRPr/>
          </a:p>
        </p:txBody>
      </p:sp>
      <p:sp>
        <p:nvSpPr>
          <p:cNvPr id="229" name="Google Shape;229;p29"/>
          <p:cNvSpPr txBox="1">
            <a:spLocks noGrp="1"/>
          </p:cNvSpPr>
          <p:nvPr>
            <p:ph type="subTitle" idx="7"/>
          </p:nvPr>
        </p:nvSpPr>
        <p:spPr>
          <a:xfrm>
            <a:off x="6081763" y="3653491"/>
            <a:ext cx="2349000" cy="6060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9pPr>
          </a:lstStyle>
          <a:p>
            <a:endParaRPr/>
          </a:p>
        </p:txBody>
      </p:sp>
      <p:sp>
        <p:nvSpPr>
          <p:cNvPr id="230" name="Google Shape;230;p29"/>
          <p:cNvSpPr txBox="1">
            <a:spLocks noGrp="1"/>
          </p:cNvSpPr>
          <p:nvPr>
            <p:ph type="subTitle" idx="8"/>
          </p:nvPr>
        </p:nvSpPr>
        <p:spPr>
          <a:xfrm>
            <a:off x="6081763" y="4217423"/>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231" name="Google Shape;231;p29"/>
          <p:cNvSpPr txBox="1">
            <a:spLocks noGrp="1"/>
          </p:cNvSpPr>
          <p:nvPr>
            <p:ph type="title" idx="9"/>
          </p:nvPr>
        </p:nvSpPr>
        <p:spPr>
          <a:xfrm>
            <a:off x="6081750" y="1489797"/>
            <a:ext cx="2349000" cy="8337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lt2"/>
              </a:buClr>
              <a:buSzPts val="2400"/>
              <a:buNone/>
              <a:defRPr>
                <a:solidFill>
                  <a:schemeClr val="accent3"/>
                </a:solidFill>
              </a:defRPr>
            </a:lvl1pPr>
            <a:lvl2pPr lvl="1" algn="ctr">
              <a:lnSpc>
                <a:spcPct val="100000"/>
              </a:lnSpc>
              <a:spcBef>
                <a:spcPts val="0"/>
              </a:spcBef>
              <a:spcAft>
                <a:spcPts val="0"/>
              </a:spcAft>
              <a:buClr>
                <a:schemeClr val="lt2"/>
              </a:buClr>
              <a:buSzPts val="2400"/>
              <a:buNone/>
              <a:defRPr sz="2400">
                <a:solidFill>
                  <a:schemeClr val="lt2"/>
                </a:solidFill>
              </a:defRPr>
            </a:lvl2pPr>
            <a:lvl3pPr lvl="2" algn="ctr">
              <a:lnSpc>
                <a:spcPct val="100000"/>
              </a:lnSpc>
              <a:spcBef>
                <a:spcPts val="0"/>
              </a:spcBef>
              <a:spcAft>
                <a:spcPts val="0"/>
              </a:spcAft>
              <a:buClr>
                <a:schemeClr val="lt2"/>
              </a:buClr>
              <a:buSzPts val="2400"/>
              <a:buNone/>
              <a:defRPr sz="2400">
                <a:solidFill>
                  <a:schemeClr val="lt2"/>
                </a:solidFill>
              </a:defRPr>
            </a:lvl3pPr>
            <a:lvl4pPr lvl="3" algn="ctr">
              <a:lnSpc>
                <a:spcPct val="100000"/>
              </a:lnSpc>
              <a:spcBef>
                <a:spcPts val="0"/>
              </a:spcBef>
              <a:spcAft>
                <a:spcPts val="0"/>
              </a:spcAft>
              <a:buClr>
                <a:schemeClr val="lt2"/>
              </a:buClr>
              <a:buSzPts val="2400"/>
              <a:buNone/>
              <a:defRPr sz="2400">
                <a:solidFill>
                  <a:schemeClr val="lt2"/>
                </a:solidFill>
              </a:defRPr>
            </a:lvl4pPr>
            <a:lvl5pPr lvl="4" algn="ctr">
              <a:lnSpc>
                <a:spcPct val="100000"/>
              </a:lnSpc>
              <a:spcBef>
                <a:spcPts val="0"/>
              </a:spcBef>
              <a:spcAft>
                <a:spcPts val="0"/>
              </a:spcAft>
              <a:buClr>
                <a:schemeClr val="lt2"/>
              </a:buClr>
              <a:buSzPts val="2400"/>
              <a:buNone/>
              <a:defRPr sz="2400">
                <a:solidFill>
                  <a:schemeClr val="lt2"/>
                </a:solidFill>
              </a:defRPr>
            </a:lvl5pPr>
            <a:lvl6pPr lvl="5" algn="ctr">
              <a:lnSpc>
                <a:spcPct val="100000"/>
              </a:lnSpc>
              <a:spcBef>
                <a:spcPts val="0"/>
              </a:spcBef>
              <a:spcAft>
                <a:spcPts val="0"/>
              </a:spcAft>
              <a:buClr>
                <a:schemeClr val="lt2"/>
              </a:buClr>
              <a:buSzPts val="2400"/>
              <a:buNone/>
              <a:defRPr sz="2400">
                <a:solidFill>
                  <a:schemeClr val="lt2"/>
                </a:solidFill>
              </a:defRPr>
            </a:lvl6pPr>
            <a:lvl7pPr lvl="6" algn="ctr">
              <a:lnSpc>
                <a:spcPct val="100000"/>
              </a:lnSpc>
              <a:spcBef>
                <a:spcPts val="0"/>
              </a:spcBef>
              <a:spcAft>
                <a:spcPts val="0"/>
              </a:spcAft>
              <a:buClr>
                <a:schemeClr val="lt2"/>
              </a:buClr>
              <a:buSzPts val="2400"/>
              <a:buNone/>
              <a:defRPr sz="2400">
                <a:solidFill>
                  <a:schemeClr val="lt2"/>
                </a:solidFill>
              </a:defRPr>
            </a:lvl7pPr>
            <a:lvl8pPr lvl="7" algn="ctr">
              <a:lnSpc>
                <a:spcPct val="100000"/>
              </a:lnSpc>
              <a:spcBef>
                <a:spcPts val="0"/>
              </a:spcBef>
              <a:spcAft>
                <a:spcPts val="0"/>
              </a:spcAft>
              <a:buClr>
                <a:schemeClr val="lt2"/>
              </a:buClr>
              <a:buSzPts val="2400"/>
              <a:buNone/>
              <a:defRPr sz="2400">
                <a:solidFill>
                  <a:schemeClr val="lt2"/>
                </a:solidFill>
              </a:defRPr>
            </a:lvl8pPr>
            <a:lvl9pPr lvl="8" algn="ctr">
              <a:lnSpc>
                <a:spcPct val="100000"/>
              </a:lnSpc>
              <a:spcBef>
                <a:spcPts val="0"/>
              </a:spcBef>
              <a:spcAft>
                <a:spcPts val="0"/>
              </a:spcAft>
              <a:buClr>
                <a:schemeClr val="lt2"/>
              </a:buClr>
              <a:buSzPts val="2400"/>
              <a:buNone/>
              <a:defRPr sz="2400">
                <a:solidFill>
                  <a:schemeClr val="lt2"/>
                </a:solidFill>
              </a:defRPr>
            </a:lvl9pPr>
          </a:lstStyle>
          <a:p>
            <a:endParaRPr/>
          </a:p>
        </p:txBody>
      </p:sp>
      <p:cxnSp>
        <p:nvCxnSpPr>
          <p:cNvPr id="232" name="Google Shape;232;p29"/>
          <p:cNvCxnSpPr/>
          <p:nvPr/>
        </p:nvCxnSpPr>
        <p:spPr>
          <a:xfrm>
            <a:off x="-18775" y="6092267"/>
            <a:ext cx="9181500" cy="0"/>
          </a:xfrm>
          <a:prstGeom prst="straightConnector1">
            <a:avLst/>
          </a:prstGeom>
          <a:noFill/>
          <a:ln w="28575" cap="flat" cmpd="sng">
            <a:solidFill>
              <a:schemeClr val="lt1"/>
            </a:solidFill>
            <a:prstDash val="solid"/>
            <a:round/>
            <a:headEnd type="none" w="sm" len="sm"/>
            <a:tailEnd type="none" w="sm" len="sm"/>
          </a:ln>
        </p:spPr>
      </p:cxnSp>
      <p:sp>
        <p:nvSpPr>
          <p:cNvPr id="233" name="Google Shape;233;p29"/>
          <p:cNvSpPr/>
          <p:nvPr/>
        </p:nvSpPr>
        <p:spPr>
          <a:xfrm>
            <a:off x="10750" y="5310933"/>
            <a:ext cx="9181669" cy="1338333"/>
          </a:xfrm>
          <a:custGeom>
            <a:avLst/>
            <a:gdLst/>
            <a:ahLst/>
            <a:cxnLst/>
            <a:rect l="l" t="t" r="r" b="b"/>
            <a:pathLst>
              <a:path w="353243" h="40151" extrusionOk="0">
                <a:moveTo>
                  <a:pt x="0" y="0"/>
                </a:moveTo>
                <a:cubicBezTo>
                  <a:pt x="29743" y="0"/>
                  <a:pt x="61066" y="1858"/>
                  <a:pt x="88072" y="14321"/>
                </a:cubicBezTo>
                <a:cubicBezTo>
                  <a:pt x="103511" y="21446"/>
                  <a:pt x="115275" y="38554"/>
                  <a:pt x="132228" y="39860"/>
                </a:cubicBezTo>
                <a:cubicBezTo>
                  <a:pt x="148851" y="41140"/>
                  <a:pt x="167874" y="38125"/>
                  <a:pt x="180679" y="27448"/>
                </a:cubicBezTo>
                <a:cubicBezTo>
                  <a:pt x="192425" y="17654"/>
                  <a:pt x="213131" y="-2198"/>
                  <a:pt x="222925" y="9548"/>
                </a:cubicBezTo>
                <a:cubicBezTo>
                  <a:pt x="224754" y="11742"/>
                  <a:pt x="223690" y="16898"/>
                  <a:pt x="221016" y="17901"/>
                </a:cubicBezTo>
                <a:cubicBezTo>
                  <a:pt x="219696" y="18396"/>
                  <a:pt x="218012" y="17645"/>
                  <a:pt x="216958" y="16708"/>
                </a:cubicBezTo>
                <a:cubicBezTo>
                  <a:pt x="213825" y="13922"/>
                  <a:pt x="219700" y="6528"/>
                  <a:pt x="223880" y="6206"/>
                </a:cubicBezTo>
                <a:cubicBezTo>
                  <a:pt x="248483" y="4311"/>
                  <a:pt x="269038" y="26181"/>
                  <a:pt x="292142" y="34847"/>
                </a:cubicBezTo>
                <a:cubicBezTo>
                  <a:pt x="311240" y="42010"/>
                  <a:pt x="332846" y="38189"/>
                  <a:pt x="353243" y="38189"/>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9"/>
          <p:cNvSpPr/>
          <p:nvPr/>
        </p:nvSpPr>
        <p:spPr>
          <a:xfrm>
            <a:off x="2887088" y="62784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 name="Google Shape;235;p2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3870529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Numbers and text 1">
  <p:cSld name="Numbers and text 1">
    <p:spTree>
      <p:nvGrpSpPr>
        <p:cNvPr id="1" name="Shape 236"/>
        <p:cNvGrpSpPr/>
        <p:nvPr/>
      </p:nvGrpSpPr>
      <p:grpSpPr>
        <a:xfrm>
          <a:off x="0" y="0"/>
          <a:ext cx="0" cy="0"/>
          <a:chOff x="0" y="0"/>
          <a:chExt cx="0" cy="0"/>
        </a:xfrm>
      </p:grpSpPr>
      <p:sp>
        <p:nvSpPr>
          <p:cNvPr id="237" name="Google Shape;237;p30"/>
          <p:cNvSpPr/>
          <p:nvPr/>
        </p:nvSpPr>
        <p:spPr>
          <a:xfrm>
            <a:off x="-18775" y="5263200"/>
            <a:ext cx="9181500" cy="16344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 name="Google Shape;238;p30"/>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39" name="Google Shape;239;p30"/>
          <p:cNvSpPr txBox="1">
            <a:spLocks noGrp="1"/>
          </p:cNvSpPr>
          <p:nvPr>
            <p:ph type="subTitle" idx="1"/>
          </p:nvPr>
        </p:nvSpPr>
        <p:spPr>
          <a:xfrm>
            <a:off x="713225" y="3329173"/>
            <a:ext cx="2349000" cy="58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9pPr>
          </a:lstStyle>
          <a:p>
            <a:endParaRPr/>
          </a:p>
        </p:txBody>
      </p:sp>
      <p:sp>
        <p:nvSpPr>
          <p:cNvPr id="240" name="Google Shape;240;p30"/>
          <p:cNvSpPr txBox="1">
            <a:spLocks noGrp="1"/>
          </p:cNvSpPr>
          <p:nvPr>
            <p:ph type="subTitle" idx="2"/>
          </p:nvPr>
        </p:nvSpPr>
        <p:spPr>
          <a:xfrm>
            <a:off x="3397506" y="3317069"/>
            <a:ext cx="2349000" cy="58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9pPr>
          </a:lstStyle>
          <a:p>
            <a:endParaRPr/>
          </a:p>
        </p:txBody>
      </p:sp>
      <p:sp>
        <p:nvSpPr>
          <p:cNvPr id="241" name="Google Shape;241;p30"/>
          <p:cNvSpPr txBox="1">
            <a:spLocks noGrp="1"/>
          </p:cNvSpPr>
          <p:nvPr>
            <p:ph type="subTitle" idx="3"/>
          </p:nvPr>
        </p:nvSpPr>
        <p:spPr>
          <a:xfrm>
            <a:off x="713226" y="3872467"/>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dk1"/>
                </a:solidFill>
              </a:defRPr>
            </a:lvl1pPr>
            <a:lvl2pPr lvl="1" algn="ctr">
              <a:lnSpc>
                <a:spcPct val="100000"/>
              </a:lnSpc>
              <a:spcBef>
                <a:spcPts val="0"/>
              </a:spcBef>
              <a:spcAft>
                <a:spcPts val="0"/>
              </a:spcAft>
              <a:buClr>
                <a:schemeClr val="dk1"/>
              </a:buClr>
              <a:buSzPts val="1900"/>
              <a:buNone/>
              <a:defRPr>
                <a:solidFill>
                  <a:schemeClr val="dk1"/>
                </a:solidFill>
              </a:defRPr>
            </a:lvl2pPr>
            <a:lvl3pPr lvl="2" algn="ctr">
              <a:lnSpc>
                <a:spcPct val="100000"/>
              </a:lnSpc>
              <a:spcBef>
                <a:spcPts val="0"/>
              </a:spcBef>
              <a:spcAft>
                <a:spcPts val="0"/>
              </a:spcAft>
              <a:buClr>
                <a:schemeClr val="dk1"/>
              </a:buClr>
              <a:buSzPts val="1900"/>
              <a:buNone/>
              <a:defRPr>
                <a:solidFill>
                  <a:schemeClr val="dk1"/>
                </a:solidFill>
              </a:defRPr>
            </a:lvl3pPr>
            <a:lvl4pPr lvl="3" algn="ctr">
              <a:lnSpc>
                <a:spcPct val="100000"/>
              </a:lnSpc>
              <a:spcBef>
                <a:spcPts val="0"/>
              </a:spcBef>
              <a:spcAft>
                <a:spcPts val="0"/>
              </a:spcAft>
              <a:buClr>
                <a:schemeClr val="dk1"/>
              </a:buClr>
              <a:buSzPts val="1900"/>
              <a:buNone/>
              <a:defRPr>
                <a:solidFill>
                  <a:schemeClr val="dk1"/>
                </a:solidFill>
              </a:defRPr>
            </a:lvl4pPr>
            <a:lvl5pPr lvl="4" algn="ctr">
              <a:lnSpc>
                <a:spcPct val="100000"/>
              </a:lnSpc>
              <a:spcBef>
                <a:spcPts val="0"/>
              </a:spcBef>
              <a:spcAft>
                <a:spcPts val="0"/>
              </a:spcAft>
              <a:buClr>
                <a:schemeClr val="dk1"/>
              </a:buClr>
              <a:buSzPts val="1900"/>
              <a:buNone/>
              <a:defRPr>
                <a:solidFill>
                  <a:schemeClr val="dk1"/>
                </a:solidFill>
              </a:defRPr>
            </a:lvl5pPr>
            <a:lvl6pPr lvl="5" algn="ctr">
              <a:lnSpc>
                <a:spcPct val="100000"/>
              </a:lnSpc>
              <a:spcBef>
                <a:spcPts val="0"/>
              </a:spcBef>
              <a:spcAft>
                <a:spcPts val="0"/>
              </a:spcAft>
              <a:buClr>
                <a:schemeClr val="dk1"/>
              </a:buClr>
              <a:buSzPts val="1900"/>
              <a:buNone/>
              <a:defRPr>
                <a:solidFill>
                  <a:schemeClr val="dk1"/>
                </a:solidFill>
              </a:defRPr>
            </a:lvl6pPr>
            <a:lvl7pPr lvl="6" algn="ctr">
              <a:lnSpc>
                <a:spcPct val="100000"/>
              </a:lnSpc>
              <a:spcBef>
                <a:spcPts val="0"/>
              </a:spcBef>
              <a:spcAft>
                <a:spcPts val="0"/>
              </a:spcAft>
              <a:buClr>
                <a:schemeClr val="dk1"/>
              </a:buClr>
              <a:buSzPts val="1900"/>
              <a:buNone/>
              <a:defRPr>
                <a:solidFill>
                  <a:schemeClr val="dk1"/>
                </a:solidFill>
              </a:defRPr>
            </a:lvl7pPr>
            <a:lvl8pPr lvl="7" algn="ctr">
              <a:lnSpc>
                <a:spcPct val="100000"/>
              </a:lnSpc>
              <a:spcBef>
                <a:spcPts val="0"/>
              </a:spcBef>
              <a:spcAft>
                <a:spcPts val="0"/>
              </a:spcAft>
              <a:buClr>
                <a:schemeClr val="dk1"/>
              </a:buClr>
              <a:buSzPts val="1900"/>
              <a:buNone/>
              <a:defRPr>
                <a:solidFill>
                  <a:schemeClr val="dk1"/>
                </a:solidFill>
              </a:defRPr>
            </a:lvl8pPr>
            <a:lvl9pPr lvl="8" algn="ctr">
              <a:lnSpc>
                <a:spcPct val="100000"/>
              </a:lnSpc>
              <a:spcBef>
                <a:spcPts val="0"/>
              </a:spcBef>
              <a:spcAft>
                <a:spcPts val="0"/>
              </a:spcAft>
              <a:buClr>
                <a:schemeClr val="dk1"/>
              </a:buClr>
              <a:buSzPts val="1900"/>
              <a:buNone/>
              <a:defRPr>
                <a:solidFill>
                  <a:schemeClr val="dk1"/>
                </a:solidFill>
              </a:defRPr>
            </a:lvl9pPr>
          </a:lstStyle>
          <a:p>
            <a:endParaRPr/>
          </a:p>
        </p:txBody>
      </p:sp>
      <p:sp>
        <p:nvSpPr>
          <p:cNvPr id="242" name="Google Shape;242;p30"/>
          <p:cNvSpPr txBox="1">
            <a:spLocks noGrp="1"/>
          </p:cNvSpPr>
          <p:nvPr>
            <p:ph type="subTitle" idx="4"/>
          </p:nvPr>
        </p:nvSpPr>
        <p:spPr>
          <a:xfrm>
            <a:off x="3397502" y="3859967"/>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dk1"/>
                </a:solidFill>
              </a:defRPr>
            </a:lvl1pPr>
            <a:lvl2pPr lvl="1" algn="ctr">
              <a:lnSpc>
                <a:spcPct val="100000"/>
              </a:lnSpc>
              <a:spcBef>
                <a:spcPts val="0"/>
              </a:spcBef>
              <a:spcAft>
                <a:spcPts val="0"/>
              </a:spcAft>
              <a:buClr>
                <a:schemeClr val="dk1"/>
              </a:buClr>
              <a:buSzPts val="1900"/>
              <a:buNone/>
              <a:defRPr>
                <a:solidFill>
                  <a:schemeClr val="dk1"/>
                </a:solidFill>
              </a:defRPr>
            </a:lvl2pPr>
            <a:lvl3pPr lvl="2" algn="ctr">
              <a:lnSpc>
                <a:spcPct val="100000"/>
              </a:lnSpc>
              <a:spcBef>
                <a:spcPts val="0"/>
              </a:spcBef>
              <a:spcAft>
                <a:spcPts val="0"/>
              </a:spcAft>
              <a:buClr>
                <a:schemeClr val="dk1"/>
              </a:buClr>
              <a:buSzPts val="1900"/>
              <a:buNone/>
              <a:defRPr>
                <a:solidFill>
                  <a:schemeClr val="dk1"/>
                </a:solidFill>
              </a:defRPr>
            </a:lvl3pPr>
            <a:lvl4pPr lvl="3" algn="ctr">
              <a:lnSpc>
                <a:spcPct val="100000"/>
              </a:lnSpc>
              <a:spcBef>
                <a:spcPts val="0"/>
              </a:spcBef>
              <a:spcAft>
                <a:spcPts val="0"/>
              </a:spcAft>
              <a:buClr>
                <a:schemeClr val="dk1"/>
              </a:buClr>
              <a:buSzPts val="1900"/>
              <a:buNone/>
              <a:defRPr>
                <a:solidFill>
                  <a:schemeClr val="dk1"/>
                </a:solidFill>
              </a:defRPr>
            </a:lvl4pPr>
            <a:lvl5pPr lvl="4" algn="ctr">
              <a:lnSpc>
                <a:spcPct val="100000"/>
              </a:lnSpc>
              <a:spcBef>
                <a:spcPts val="0"/>
              </a:spcBef>
              <a:spcAft>
                <a:spcPts val="0"/>
              </a:spcAft>
              <a:buClr>
                <a:schemeClr val="dk1"/>
              </a:buClr>
              <a:buSzPts val="1900"/>
              <a:buNone/>
              <a:defRPr>
                <a:solidFill>
                  <a:schemeClr val="dk1"/>
                </a:solidFill>
              </a:defRPr>
            </a:lvl5pPr>
            <a:lvl6pPr lvl="5" algn="ctr">
              <a:lnSpc>
                <a:spcPct val="100000"/>
              </a:lnSpc>
              <a:spcBef>
                <a:spcPts val="0"/>
              </a:spcBef>
              <a:spcAft>
                <a:spcPts val="0"/>
              </a:spcAft>
              <a:buClr>
                <a:schemeClr val="dk1"/>
              </a:buClr>
              <a:buSzPts val="1900"/>
              <a:buNone/>
              <a:defRPr>
                <a:solidFill>
                  <a:schemeClr val="dk1"/>
                </a:solidFill>
              </a:defRPr>
            </a:lvl6pPr>
            <a:lvl7pPr lvl="6" algn="ctr">
              <a:lnSpc>
                <a:spcPct val="100000"/>
              </a:lnSpc>
              <a:spcBef>
                <a:spcPts val="0"/>
              </a:spcBef>
              <a:spcAft>
                <a:spcPts val="0"/>
              </a:spcAft>
              <a:buClr>
                <a:schemeClr val="dk1"/>
              </a:buClr>
              <a:buSzPts val="1900"/>
              <a:buNone/>
              <a:defRPr>
                <a:solidFill>
                  <a:schemeClr val="dk1"/>
                </a:solidFill>
              </a:defRPr>
            </a:lvl7pPr>
            <a:lvl8pPr lvl="7" algn="ctr">
              <a:lnSpc>
                <a:spcPct val="100000"/>
              </a:lnSpc>
              <a:spcBef>
                <a:spcPts val="0"/>
              </a:spcBef>
              <a:spcAft>
                <a:spcPts val="0"/>
              </a:spcAft>
              <a:buClr>
                <a:schemeClr val="dk1"/>
              </a:buClr>
              <a:buSzPts val="1900"/>
              <a:buNone/>
              <a:defRPr>
                <a:solidFill>
                  <a:schemeClr val="dk1"/>
                </a:solidFill>
              </a:defRPr>
            </a:lvl8pPr>
            <a:lvl9pPr lvl="8" algn="ctr">
              <a:lnSpc>
                <a:spcPct val="100000"/>
              </a:lnSpc>
              <a:spcBef>
                <a:spcPts val="0"/>
              </a:spcBef>
              <a:spcAft>
                <a:spcPts val="0"/>
              </a:spcAft>
              <a:buClr>
                <a:schemeClr val="dk1"/>
              </a:buClr>
              <a:buSzPts val="1900"/>
              <a:buNone/>
              <a:defRPr>
                <a:solidFill>
                  <a:schemeClr val="dk1"/>
                </a:solidFill>
              </a:defRPr>
            </a:lvl9pPr>
          </a:lstStyle>
          <a:p>
            <a:endParaRPr/>
          </a:p>
        </p:txBody>
      </p:sp>
      <p:sp>
        <p:nvSpPr>
          <p:cNvPr id="243" name="Google Shape;243;p30"/>
          <p:cNvSpPr txBox="1">
            <a:spLocks noGrp="1"/>
          </p:cNvSpPr>
          <p:nvPr>
            <p:ph type="title" idx="5"/>
          </p:nvPr>
        </p:nvSpPr>
        <p:spPr>
          <a:xfrm>
            <a:off x="713225" y="2614776"/>
            <a:ext cx="2349000" cy="848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4000">
                <a:solidFill>
                  <a:schemeClr val="lt2"/>
                </a:solidFill>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244" name="Google Shape;244;p30"/>
          <p:cNvSpPr txBox="1">
            <a:spLocks noGrp="1"/>
          </p:cNvSpPr>
          <p:nvPr>
            <p:ph type="title" idx="6"/>
          </p:nvPr>
        </p:nvSpPr>
        <p:spPr>
          <a:xfrm>
            <a:off x="3397489" y="2614776"/>
            <a:ext cx="2349000" cy="848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accent3"/>
              </a:buClr>
              <a:buSzPts val="2400"/>
              <a:buNone/>
              <a:defRPr sz="4000">
                <a:solidFill>
                  <a:schemeClr val="accent1"/>
                </a:solidFill>
              </a:defRPr>
            </a:lvl1pPr>
            <a:lvl2pPr lvl="1" algn="ctr">
              <a:lnSpc>
                <a:spcPct val="100000"/>
              </a:lnSpc>
              <a:spcBef>
                <a:spcPts val="0"/>
              </a:spcBef>
              <a:spcAft>
                <a:spcPts val="0"/>
              </a:spcAft>
              <a:buClr>
                <a:schemeClr val="accent3"/>
              </a:buClr>
              <a:buSzPts val="2400"/>
              <a:buNone/>
              <a:defRPr sz="2400">
                <a:solidFill>
                  <a:schemeClr val="accent3"/>
                </a:solidFill>
              </a:defRPr>
            </a:lvl2pPr>
            <a:lvl3pPr lvl="2" algn="ctr">
              <a:lnSpc>
                <a:spcPct val="100000"/>
              </a:lnSpc>
              <a:spcBef>
                <a:spcPts val="0"/>
              </a:spcBef>
              <a:spcAft>
                <a:spcPts val="0"/>
              </a:spcAft>
              <a:buClr>
                <a:schemeClr val="accent3"/>
              </a:buClr>
              <a:buSzPts val="2400"/>
              <a:buNone/>
              <a:defRPr sz="2400">
                <a:solidFill>
                  <a:schemeClr val="accent3"/>
                </a:solidFill>
              </a:defRPr>
            </a:lvl3pPr>
            <a:lvl4pPr lvl="3" algn="ctr">
              <a:lnSpc>
                <a:spcPct val="100000"/>
              </a:lnSpc>
              <a:spcBef>
                <a:spcPts val="0"/>
              </a:spcBef>
              <a:spcAft>
                <a:spcPts val="0"/>
              </a:spcAft>
              <a:buClr>
                <a:schemeClr val="accent3"/>
              </a:buClr>
              <a:buSzPts val="2400"/>
              <a:buNone/>
              <a:defRPr sz="2400">
                <a:solidFill>
                  <a:schemeClr val="accent3"/>
                </a:solidFill>
              </a:defRPr>
            </a:lvl4pPr>
            <a:lvl5pPr lvl="4" algn="ctr">
              <a:lnSpc>
                <a:spcPct val="100000"/>
              </a:lnSpc>
              <a:spcBef>
                <a:spcPts val="0"/>
              </a:spcBef>
              <a:spcAft>
                <a:spcPts val="0"/>
              </a:spcAft>
              <a:buClr>
                <a:schemeClr val="accent3"/>
              </a:buClr>
              <a:buSzPts val="2400"/>
              <a:buNone/>
              <a:defRPr sz="2400">
                <a:solidFill>
                  <a:schemeClr val="accent3"/>
                </a:solidFill>
              </a:defRPr>
            </a:lvl5pPr>
            <a:lvl6pPr lvl="5" algn="ctr">
              <a:lnSpc>
                <a:spcPct val="100000"/>
              </a:lnSpc>
              <a:spcBef>
                <a:spcPts val="0"/>
              </a:spcBef>
              <a:spcAft>
                <a:spcPts val="0"/>
              </a:spcAft>
              <a:buClr>
                <a:schemeClr val="accent3"/>
              </a:buClr>
              <a:buSzPts val="2400"/>
              <a:buNone/>
              <a:defRPr sz="2400">
                <a:solidFill>
                  <a:schemeClr val="accent3"/>
                </a:solidFill>
              </a:defRPr>
            </a:lvl6pPr>
            <a:lvl7pPr lvl="6" algn="ctr">
              <a:lnSpc>
                <a:spcPct val="100000"/>
              </a:lnSpc>
              <a:spcBef>
                <a:spcPts val="0"/>
              </a:spcBef>
              <a:spcAft>
                <a:spcPts val="0"/>
              </a:spcAft>
              <a:buClr>
                <a:schemeClr val="accent3"/>
              </a:buClr>
              <a:buSzPts val="2400"/>
              <a:buNone/>
              <a:defRPr sz="2400">
                <a:solidFill>
                  <a:schemeClr val="accent3"/>
                </a:solidFill>
              </a:defRPr>
            </a:lvl7pPr>
            <a:lvl8pPr lvl="7" algn="ctr">
              <a:lnSpc>
                <a:spcPct val="100000"/>
              </a:lnSpc>
              <a:spcBef>
                <a:spcPts val="0"/>
              </a:spcBef>
              <a:spcAft>
                <a:spcPts val="0"/>
              </a:spcAft>
              <a:buClr>
                <a:schemeClr val="accent3"/>
              </a:buClr>
              <a:buSzPts val="2400"/>
              <a:buNone/>
              <a:defRPr sz="2400">
                <a:solidFill>
                  <a:schemeClr val="accent3"/>
                </a:solidFill>
              </a:defRPr>
            </a:lvl8pPr>
            <a:lvl9pPr lvl="8" algn="ctr">
              <a:lnSpc>
                <a:spcPct val="100000"/>
              </a:lnSpc>
              <a:spcBef>
                <a:spcPts val="0"/>
              </a:spcBef>
              <a:spcAft>
                <a:spcPts val="0"/>
              </a:spcAft>
              <a:buClr>
                <a:schemeClr val="accent3"/>
              </a:buClr>
              <a:buSzPts val="2400"/>
              <a:buNone/>
              <a:defRPr sz="2400">
                <a:solidFill>
                  <a:schemeClr val="accent3"/>
                </a:solidFill>
              </a:defRPr>
            </a:lvl9pPr>
          </a:lstStyle>
          <a:p>
            <a:endParaRPr/>
          </a:p>
        </p:txBody>
      </p:sp>
      <p:sp>
        <p:nvSpPr>
          <p:cNvPr id="245" name="Google Shape;245;p30"/>
          <p:cNvSpPr txBox="1">
            <a:spLocks noGrp="1"/>
          </p:cNvSpPr>
          <p:nvPr>
            <p:ph type="subTitle" idx="7"/>
          </p:nvPr>
        </p:nvSpPr>
        <p:spPr>
          <a:xfrm>
            <a:off x="6081799" y="3317069"/>
            <a:ext cx="2349000" cy="58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900"/>
              <a:buFont typeface="Roboto Condensed"/>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2pPr>
            <a:lvl3pPr lvl="2"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3pPr>
            <a:lvl4pPr lvl="3"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4pPr>
            <a:lvl5pPr lvl="4"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5pPr>
            <a:lvl6pPr lvl="5"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6pPr>
            <a:lvl7pPr lvl="6"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7pPr>
            <a:lvl8pPr lvl="7"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8pPr>
            <a:lvl9pPr lvl="8" algn="l">
              <a:lnSpc>
                <a:spcPct val="100000"/>
              </a:lnSpc>
              <a:spcBef>
                <a:spcPts val="0"/>
              </a:spcBef>
              <a:spcAft>
                <a:spcPts val="0"/>
              </a:spcAft>
              <a:buClr>
                <a:schemeClr val="dk1"/>
              </a:buClr>
              <a:buSzPts val="2900"/>
              <a:buFont typeface="Roboto Condensed"/>
              <a:buNone/>
              <a:defRPr sz="2900">
                <a:solidFill>
                  <a:schemeClr val="dk1"/>
                </a:solidFill>
                <a:latin typeface="Roboto Condensed"/>
                <a:ea typeface="Roboto Condensed"/>
                <a:cs typeface="Roboto Condensed"/>
                <a:sym typeface="Roboto Condensed"/>
              </a:defRPr>
            </a:lvl9pPr>
          </a:lstStyle>
          <a:p>
            <a:endParaRPr/>
          </a:p>
        </p:txBody>
      </p:sp>
      <p:sp>
        <p:nvSpPr>
          <p:cNvPr id="246" name="Google Shape;246;p30"/>
          <p:cNvSpPr txBox="1">
            <a:spLocks noGrp="1"/>
          </p:cNvSpPr>
          <p:nvPr>
            <p:ph type="subTitle" idx="8"/>
          </p:nvPr>
        </p:nvSpPr>
        <p:spPr>
          <a:xfrm>
            <a:off x="6081788" y="3859967"/>
            <a:ext cx="2349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dk1"/>
                </a:solidFill>
              </a:defRPr>
            </a:lvl1pPr>
            <a:lvl2pPr lvl="1" algn="ctr">
              <a:lnSpc>
                <a:spcPct val="100000"/>
              </a:lnSpc>
              <a:spcBef>
                <a:spcPts val="0"/>
              </a:spcBef>
              <a:spcAft>
                <a:spcPts val="0"/>
              </a:spcAft>
              <a:buClr>
                <a:schemeClr val="dk1"/>
              </a:buClr>
              <a:buSzPts val="1900"/>
              <a:buNone/>
              <a:defRPr>
                <a:solidFill>
                  <a:schemeClr val="dk1"/>
                </a:solidFill>
              </a:defRPr>
            </a:lvl2pPr>
            <a:lvl3pPr lvl="2" algn="ctr">
              <a:lnSpc>
                <a:spcPct val="100000"/>
              </a:lnSpc>
              <a:spcBef>
                <a:spcPts val="0"/>
              </a:spcBef>
              <a:spcAft>
                <a:spcPts val="0"/>
              </a:spcAft>
              <a:buClr>
                <a:schemeClr val="dk1"/>
              </a:buClr>
              <a:buSzPts val="1900"/>
              <a:buNone/>
              <a:defRPr>
                <a:solidFill>
                  <a:schemeClr val="dk1"/>
                </a:solidFill>
              </a:defRPr>
            </a:lvl3pPr>
            <a:lvl4pPr lvl="3" algn="ctr">
              <a:lnSpc>
                <a:spcPct val="100000"/>
              </a:lnSpc>
              <a:spcBef>
                <a:spcPts val="0"/>
              </a:spcBef>
              <a:spcAft>
                <a:spcPts val="0"/>
              </a:spcAft>
              <a:buClr>
                <a:schemeClr val="dk1"/>
              </a:buClr>
              <a:buSzPts val="1900"/>
              <a:buNone/>
              <a:defRPr>
                <a:solidFill>
                  <a:schemeClr val="dk1"/>
                </a:solidFill>
              </a:defRPr>
            </a:lvl4pPr>
            <a:lvl5pPr lvl="4" algn="ctr">
              <a:lnSpc>
                <a:spcPct val="100000"/>
              </a:lnSpc>
              <a:spcBef>
                <a:spcPts val="0"/>
              </a:spcBef>
              <a:spcAft>
                <a:spcPts val="0"/>
              </a:spcAft>
              <a:buClr>
                <a:schemeClr val="dk1"/>
              </a:buClr>
              <a:buSzPts val="1900"/>
              <a:buNone/>
              <a:defRPr>
                <a:solidFill>
                  <a:schemeClr val="dk1"/>
                </a:solidFill>
              </a:defRPr>
            </a:lvl5pPr>
            <a:lvl6pPr lvl="5" algn="ctr">
              <a:lnSpc>
                <a:spcPct val="100000"/>
              </a:lnSpc>
              <a:spcBef>
                <a:spcPts val="0"/>
              </a:spcBef>
              <a:spcAft>
                <a:spcPts val="0"/>
              </a:spcAft>
              <a:buClr>
                <a:schemeClr val="dk1"/>
              </a:buClr>
              <a:buSzPts val="1900"/>
              <a:buNone/>
              <a:defRPr>
                <a:solidFill>
                  <a:schemeClr val="dk1"/>
                </a:solidFill>
              </a:defRPr>
            </a:lvl6pPr>
            <a:lvl7pPr lvl="6" algn="ctr">
              <a:lnSpc>
                <a:spcPct val="100000"/>
              </a:lnSpc>
              <a:spcBef>
                <a:spcPts val="0"/>
              </a:spcBef>
              <a:spcAft>
                <a:spcPts val="0"/>
              </a:spcAft>
              <a:buClr>
                <a:schemeClr val="dk1"/>
              </a:buClr>
              <a:buSzPts val="1900"/>
              <a:buNone/>
              <a:defRPr>
                <a:solidFill>
                  <a:schemeClr val="dk1"/>
                </a:solidFill>
              </a:defRPr>
            </a:lvl7pPr>
            <a:lvl8pPr lvl="7" algn="ctr">
              <a:lnSpc>
                <a:spcPct val="100000"/>
              </a:lnSpc>
              <a:spcBef>
                <a:spcPts val="0"/>
              </a:spcBef>
              <a:spcAft>
                <a:spcPts val="0"/>
              </a:spcAft>
              <a:buClr>
                <a:schemeClr val="dk1"/>
              </a:buClr>
              <a:buSzPts val="1900"/>
              <a:buNone/>
              <a:defRPr>
                <a:solidFill>
                  <a:schemeClr val="dk1"/>
                </a:solidFill>
              </a:defRPr>
            </a:lvl8pPr>
            <a:lvl9pPr lvl="8" algn="ctr">
              <a:lnSpc>
                <a:spcPct val="100000"/>
              </a:lnSpc>
              <a:spcBef>
                <a:spcPts val="0"/>
              </a:spcBef>
              <a:spcAft>
                <a:spcPts val="0"/>
              </a:spcAft>
              <a:buClr>
                <a:schemeClr val="dk1"/>
              </a:buClr>
              <a:buSzPts val="1900"/>
              <a:buNone/>
              <a:defRPr>
                <a:solidFill>
                  <a:schemeClr val="dk1"/>
                </a:solidFill>
              </a:defRPr>
            </a:lvl9pPr>
          </a:lstStyle>
          <a:p>
            <a:endParaRPr/>
          </a:p>
        </p:txBody>
      </p:sp>
      <p:sp>
        <p:nvSpPr>
          <p:cNvPr id="247" name="Google Shape;247;p30"/>
          <p:cNvSpPr txBox="1">
            <a:spLocks noGrp="1"/>
          </p:cNvSpPr>
          <p:nvPr>
            <p:ph type="title" idx="9"/>
          </p:nvPr>
        </p:nvSpPr>
        <p:spPr>
          <a:xfrm>
            <a:off x="6081775" y="2614776"/>
            <a:ext cx="2349000" cy="848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accent3"/>
              </a:buClr>
              <a:buSzPts val="2400"/>
              <a:buNone/>
              <a:defRPr sz="4000">
                <a:solidFill>
                  <a:schemeClr val="accent3"/>
                </a:solidFill>
              </a:defRPr>
            </a:lvl1pPr>
            <a:lvl2pPr lvl="1" algn="ctr">
              <a:lnSpc>
                <a:spcPct val="100000"/>
              </a:lnSpc>
              <a:spcBef>
                <a:spcPts val="0"/>
              </a:spcBef>
              <a:spcAft>
                <a:spcPts val="0"/>
              </a:spcAft>
              <a:buClr>
                <a:schemeClr val="accent3"/>
              </a:buClr>
              <a:buSzPts val="2400"/>
              <a:buNone/>
              <a:defRPr sz="2400">
                <a:solidFill>
                  <a:schemeClr val="accent3"/>
                </a:solidFill>
              </a:defRPr>
            </a:lvl2pPr>
            <a:lvl3pPr lvl="2" algn="ctr">
              <a:lnSpc>
                <a:spcPct val="100000"/>
              </a:lnSpc>
              <a:spcBef>
                <a:spcPts val="0"/>
              </a:spcBef>
              <a:spcAft>
                <a:spcPts val="0"/>
              </a:spcAft>
              <a:buClr>
                <a:schemeClr val="accent3"/>
              </a:buClr>
              <a:buSzPts val="2400"/>
              <a:buNone/>
              <a:defRPr sz="2400">
                <a:solidFill>
                  <a:schemeClr val="accent3"/>
                </a:solidFill>
              </a:defRPr>
            </a:lvl3pPr>
            <a:lvl4pPr lvl="3" algn="ctr">
              <a:lnSpc>
                <a:spcPct val="100000"/>
              </a:lnSpc>
              <a:spcBef>
                <a:spcPts val="0"/>
              </a:spcBef>
              <a:spcAft>
                <a:spcPts val="0"/>
              </a:spcAft>
              <a:buClr>
                <a:schemeClr val="accent3"/>
              </a:buClr>
              <a:buSzPts val="2400"/>
              <a:buNone/>
              <a:defRPr sz="2400">
                <a:solidFill>
                  <a:schemeClr val="accent3"/>
                </a:solidFill>
              </a:defRPr>
            </a:lvl4pPr>
            <a:lvl5pPr lvl="4" algn="ctr">
              <a:lnSpc>
                <a:spcPct val="100000"/>
              </a:lnSpc>
              <a:spcBef>
                <a:spcPts val="0"/>
              </a:spcBef>
              <a:spcAft>
                <a:spcPts val="0"/>
              </a:spcAft>
              <a:buClr>
                <a:schemeClr val="accent3"/>
              </a:buClr>
              <a:buSzPts val="2400"/>
              <a:buNone/>
              <a:defRPr sz="2400">
                <a:solidFill>
                  <a:schemeClr val="accent3"/>
                </a:solidFill>
              </a:defRPr>
            </a:lvl5pPr>
            <a:lvl6pPr lvl="5" algn="ctr">
              <a:lnSpc>
                <a:spcPct val="100000"/>
              </a:lnSpc>
              <a:spcBef>
                <a:spcPts val="0"/>
              </a:spcBef>
              <a:spcAft>
                <a:spcPts val="0"/>
              </a:spcAft>
              <a:buClr>
                <a:schemeClr val="accent3"/>
              </a:buClr>
              <a:buSzPts val="2400"/>
              <a:buNone/>
              <a:defRPr sz="2400">
                <a:solidFill>
                  <a:schemeClr val="accent3"/>
                </a:solidFill>
              </a:defRPr>
            </a:lvl6pPr>
            <a:lvl7pPr lvl="6" algn="ctr">
              <a:lnSpc>
                <a:spcPct val="100000"/>
              </a:lnSpc>
              <a:spcBef>
                <a:spcPts val="0"/>
              </a:spcBef>
              <a:spcAft>
                <a:spcPts val="0"/>
              </a:spcAft>
              <a:buClr>
                <a:schemeClr val="accent3"/>
              </a:buClr>
              <a:buSzPts val="2400"/>
              <a:buNone/>
              <a:defRPr sz="2400">
                <a:solidFill>
                  <a:schemeClr val="accent3"/>
                </a:solidFill>
              </a:defRPr>
            </a:lvl7pPr>
            <a:lvl8pPr lvl="7" algn="ctr">
              <a:lnSpc>
                <a:spcPct val="100000"/>
              </a:lnSpc>
              <a:spcBef>
                <a:spcPts val="0"/>
              </a:spcBef>
              <a:spcAft>
                <a:spcPts val="0"/>
              </a:spcAft>
              <a:buClr>
                <a:schemeClr val="accent3"/>
              </a:buClr>
              <a:buSzPts val="2400"/>
              <a:buNone/>
              <a:defRPr sz="2400">
                <a:solidFill>
                  <a:schemeClr val="accent3"/>
                </a:solidFill>
              </a:defRPr>
            </a:lvl8pPr>
            <a:lvl9pPr lvl="8" algn="ctr">
              <a:lnSpc>
                <a:spcPct val="100000"/>
              </a:lnSpc>
              <a:spcBef>
                <a:spcPts val="0"/>
              </a:spcBef>
              <a:spcAft>
                <a:spcPts val="0"/>
              </a:spcAft>
              <a:buClr>
                <a:schemeClr val="accent3"/>
              </a:buClr>
              <a:buSzPts val="2400"/>
              <a:buNone/>
              <a:defRPr sz="2400">
                <a:solidFill>
                  <a:schemeClr val="accent3"/>
                </a:solidFill>
              </a:defRPr>
            </a:lvl9pPr>
          </a:lstStyle>
          <a:p>
            <a:endParaRPr/>
          </a:p>
        </p:txBody>
      </p:sp>
      <p:cxnSp>
        <p:nvCxnSpPr>
          <p:cNvPr id="248" name="Google Shape;248;p30"/>
          <p:cNvCxnSpPr/>
          <p:nvPr/>
        </p:nvCxnSpPr>
        <p:spPr>
          <a:xfrm>
            <a:off x="1509975" y="5287067"/>
            <a:ext cx="0" cy="1630500"/>
          </a:xfrm>
          <a:prstGeom prst="straightConnector1">
            <a:avLst/>
          </a:prstGeom>
          <a:noFill/>
          <a:ln w="28575" cap="flat" cmpd="sng">
            <a:solidFill>
              <a:schemeClr val="lt1"/>
            </a:solidFill>
            <a:prstDash val="solid"/>
            <a:round/>
            <a:headEnd type="none" w="sm" len="sm"/>
            <a:tailEnd type="none" w="sm" len="sm"/>
          </a:ln>
        </p:spPr>
      </p:cxnSp>
      <p:cxnSp>
        <p:nvCxnSpPr>
          <p:cNvPr id="249" name="Google Shape;249;p30"/>
          <p:cNvCxnSpPr/>
          <p:nvPr/>
        </p:nvCxnSpPr>
        <p:spPr>
          <a:xfrm>
            <a:off x="7634000" y="5290462"/>
            <a:ext cx="0" cy="1608000"/>
          </a:xfrm>
          <a:prstGeom prst="straightConnector1">
            <a:avLst/>
          </a:prstGeom>
          <a:noFill/>
          <a:ln w="28575" cap="flat" cmpd="sng">
            <a:solidFill>
              <a:schemeClr val="lt1"/>
            </a:solidFill>
            <a:prstDash val="solid"/>
            <a:round/>
            <a:headEnd type="none" w="sm" len="sm"/>
            <a:tailEnd type="none" w="sm" len="sm"/>
          </a:ln>
        </p:spPr>
      </p:cxnSp>
      <p:cxnSp>
        <p:nvCxnSpPr>
          <p:cNvPr id="250" name="Google Shape;250;p30"/>
          <p:cNvCxnSpPr/>
          <p:nvPr/>
        </p:nvCxnSpPr>
        <p:spPr>
          <a:xfrm>
            <a:off x="4572000" y="5307167"/>
            <a:ext cx="0" cy="1610400"/>
          </a:xfrm>
          <a:prstGeom prst="straightConnector1">
            <a:avLst/>
          </a:prstGeom>
          <a:noFill/>
          <a:ln w="28575" cap="flat" cmpd="sng">
            <a:solidFill>
              <a:schemeClr val="lt1"/>
            </a:solidFill>
            <a:prstDash val="dash"/>
            <a:round/>
            <a:headEnd type="none" w="sm" len="sm"/>
            <a:tailEnd type="none" w="sm" len="sm"/>
          </a:ln>
        </p:spPr>
      </p:cxnSp>
      <p:sp>
        <p:nvSpPr>
          <p:cNvPr id="251" name="Google Shape;251;p30"/>
          <p:cNvSpPr/>
          <p:nvPr/>
        </p:nvSpPr>
        <p:spPr>
          <a:xfrm>
            <a:off x="1370925" y="592695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 name="Google Shape;252;p30"/>
          <p:cNvSpPr/>
          <p:nvPr/>
        </p:nvSpPr>
        <p:spPr>
          <a:xfrm>
            <a:off x="7494950" y="540591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 name="Google Shape;253;p30"/>
          <p:cNvSpPr/>
          <p:nvPr/>
        </p:nvSpPr>
        <p:spPr>
          <a:xfrm>
            <a:off x="1509975" y="5494833"/>
            <a:ext cx="6124843" cy="1100139"/>
          </a:xfrm>
          <a:custGeom>
            <a:avLst/>
            <a:gdLst/>
            <a:ahLst/>
            <a:cxnLst/>
            <a:rect l="l" t="t" r="r" b="b"/>
            <a:pathLst>
              <a:path w="242496" h="33005" extrusionOk="0">
                <a:moveTo>
                  <a:pt x="0" y="4151"/>
                </a:moveTo>
                <a:cubicBezTo>
                  <a:pt x="23752" y="-11673"/>
                  <a:pt x="54455" y="22716"/>
                  <a:pt x="82821" y="25871"/>
                </a:cubicBezTo>
                <a:cubicBezTo>
                  <a:pt x="91773" y="26867"/>
                  <a:pt x="101512" y="27748"/>
                  <a:pt x="109791" y="24200"/>
                </a:cubicBezTo>
                <a:cubicBezTo>
                  <a:pt x="119965" y="19841"/>
                  <a:pt x="128105" y="9423"/>
                  <a:pt x="139149" y="8686"/>
                </a:cubicBezTo>
                <a:cubicBezTo>
                  <a:pt x="155703" y="7581"/>
                  <a:pt x="166504" y="29582"/>
                  <a:pt x="182827" y="32554"/>
                </a:cubicBezTo>
                <a:cubicBezTo>
                  <a:pt x="196914" y="35119"/>
                  <a:pt x="210717" y="25544"/>
                  <a:pt x="223879" y="19904"/>
                </a:cubicBezTo>
                <a:cubicBezTo>
                  <a:pt x="229674" y="17421"/>
                  <a:pt x="236378" y="18088"/>
                  <a:pt x="242496" y="16563"/>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3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796566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Numbers and text 2">
  <p:cSld name="Numbers and text 2">
    <p:spTree>
      <p:nvGrpSpPr>
        <p:cNvPr id="1" name="Shape 255"/>
        <p:cNvGrpSpPr/>
        <p:nvPr/>
      </p:nvGrpSpPr>
      <p:grpSpPr>
        <a:xfrm>
          <a:off x="0" y="0"/>
          <a:ext cx="0" cy="0"/>
          <a:chOff x="0" y="0"/>
          <a:chExt cx="0" cy="0"/>
        </a:xfrm>
      </p:grpSpPr>
      <p:sp>
        <p:nvSpPr>
          <p:cNvPr id="256" name="Google Shape;256;p31"/>
          <p:cNvSpPr/>
          <p:nvPr/>
        </p:nvSpPr>
        <p:spPr>
          <a:xfrm>
            <a:off x="4848325" y="0"/>
            <a:ext cx="42957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57" name="Google Shape;257;p31"/>
          <p:cNvCxnSpPr/>
          <p:nvPr/>
        </p:nvCxnSpPr>
        <p:spPr>
          <a:xfrm>
            <a:off x="4842350" y="868700"/>
            <a:ext cx="4295700" cy="0"/>
          </a:xfrm>
          <a:prstGeom prst="straightConnector1">
            <a:avLst/>
          </a:prstGeom>
          <a:noFill/>
          <a:ln w="28575" cap="flat" cmpd="sng">
            <a:solidFill>
              <a:schemeClr val="lt1"/>
            </a:solidFill>
            <a:prstDash val="solid"/>
            <a:round/>
            <a:headEnd type="none" w="sm" len="sm"/>
            <a:tailEnd type="none" w="sm" len="sm"/>
          </a:ln>
        </p:spPr>
      </p:cxnSp>
      <p:cxnSp>
        <p:nvCxnSpPr>
          <p:cNvPr id="258" name="Google Shape;258;p31"/>
          <p:cNvCxnSpPr/>
          <p:nvPr/>
        </p:nvCxnSpPr>
        <p:spPr>
          <a:xfrm>
            <a:off x="4842350" y="5989300"/>
            <a:ext cx="4295700" cy="0"/>
          </a:xfrm>
          <a:prstGeom prst="straightConnector1">
            <a:avLst/>
          </a:prstGeom>
          <a:noFill/>
          <a:ln w="28575" cap="flat" cmpd="sng">
            <a:solidFill>
              <a:schemeClr val="lt1"/>
            </a:solidFill>
            <a:prstDash val="solid"/>
            <a:round/>
            <a:headEnd type="none" w="sm" len="sm"/>
            <a:tailEnd type="none" w="sm" len="sm"/>
          </a:ln>
        </p:spPr>
      </p:cxnSp>
      <p:cxnSp>
        <p:nvCxnSpPr>
          <p:cNvPr id="259" name="Google Shape;259;p31"/>
          <p:cNvCxnSpPr/>
          <p:nvPr/>
        </p:nvCxnSpPr>
        <p:spPr>
          <a:xfrm>
            <a:off x="6076500" y="3429000"/>
            <a:ext cx="3067500" cy="0"/>
          </a:xfrm>
          <a:prstGeom prst="straightConnector1">
            <a:avLst/>
          </a:prstGeom>
          <a:noFill/>
          <a:ln w="28575" cap="flat" cmpd="sng">
            <a:solidFill>
              <a:schemeClr val="lt1"/>
            </a:solidFill>
            <a:prstDash val="solid"/>
            <a:round/>
            <a:headEnd type="none" w="sm" len="sm"/>
            <a:tailEnd type="none" w="sm" len="sm"/>
          </a:ln>
        </p:spPr>
      </p:cxnSp>
      <p:cxnSp>
        <p:nvCxnSpPr>
          <p:cNvPr id="260" name="Google Shape;260;p31"/>
          <p:cNvCxnSpPr/>
          <p:nvPr/>
        </p:nvCxnSpPr>
        <p:spPr>
          <a:xfrm>
            <a:off x="699616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261" name="Google Shape;261;p31"/>
          <p:cNvCxnSpPr/>
          <p:nvPr/>
        </p:nvCxnSpPr>
        <p:spPr>
          <a:xfrm>
            <a:off x="0" y="6362433"/>
            <a:ext cx="5608500" cy="0"/>
          </a:xfrm>
          <a:prstGeom prst="straightConnector1">
            <a:avLst/>
          </a:prstGeom>
          <a:noFill/>
          <a:ln w="28575" cap="flat" cmpd="sng">
            <a:solidFill>
              <a:schemeClr val="accent2"/>
            </a:solidFill>
            <a:prstDash val="dash"/>
            <a:round/>
            <a:headEnd type="none" w="sm" len="sm"/>
            <a:tailEnd type="none" w="sm" len="sm"/>
          </a:ln>
        </p:spPr>
      </p:cxnSp>
      <p:cxnSp>
        <p:nvCxnSpPr>
          <p:cNvPr id="262" name="Google Shape;262;p31"/>
          <p:cNvCxnSpPr/>
          <p:nvPr/>
        </p:nvCxnSpPr>
        <p:spPr>
          <a:xfrm>
            <a:off x="33370" y="538767"/>
            <a:ext cx="5608500" cy="0"/>
          </a:xfrm>
          <a:prstGeom prst="straightConnector1">
            <a:avLst/>
          </a:prstGeom>
          <a:noFill/>
          <a:ln w="28575" cap="flat" cmpd="sng">
            <a:solidFill>
              <a:schemeClr val="accent2"/>
            </a:solidFill>
            <a:prstDash val="dash"/>
            <a:round/>
            <a:headEnd type="none" w="sm" len="sm"/>
            <a:tailEnd type="none" w="sm" len="sm"/>
          </a:ln>
        </p:spPr>
      </p:cxnSp>
      <p:sp>
        <p:nvSpPr>
          <p:cNvPr id="263" name="Google Shape;263;p31"/>
          <p:cNvSpPr txBox="1">
            <a:spLocks noGrp="1"/>
          </p:cNvSpPr>
          <p:nvPr>
            <p:ph type="subTitle" idx="1"/>
          </p:nvPr>
        </p:nvSpPr>
        <p:spPr>
          <a:xfrm>
            <a:off x="713225" y="2124250"/>
            <a:ext cx="3858600" cy="60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000"/>
              <a:buNone/>
              <a:defRPr sz="2100">
                <a:solidFill>
                  <a:schemeClr val="dk1"/>
                </a:solidFill>
              </a:defRPr>
            </a:lvl1pPr>
            <a:lvl2pPr lvl="1" algn="r">
              <a:lnSpc>
                <a:spcPct val="100000"/>
              </a:lnSpc>
              <a:spcBef>
                <a:spcPts val="0"/>
              </a:spcBef>
              <a:spcAft>
                <a:spcPts val="0"/>
              </a:spcAft>
              <a:buSzPts val="2000"/>
              <a:buNone/>
              <a:defRPr sz="2000"/>
            </a:lvl2pPr>
            <a:lvl3pPr lvl="2" algn="r">
              <a:lnSpc>
                <a:spcPct val="100000"/>
              </a:lnSpc>
              <a:spcBef>
                <a:spcPts val="0"/>
              </a:spcBef>
              <a:spcAft>
                <a:spcPts val="0"/>
              </a:spcAft>
              <a:buSzPts val="2000"/>
              <a:buNone/>
              <a:defRPr sz="2000"/>
            </a:lvl3pPr>
            <a:lvl4pPr lvl="3" algn="r">
              <a:lnSpc>
                <a:spcPct val="100000"/>
              </a:lnSpc>
              <a:spcBef>
                <a:spcPts val="0"/>
              </a:spcBef>
              <a:spcAft>
                <a:spcPts val="0"/>
              </a:spcAft>
              <a:buSzPts val="2000"/>
              <a:buNone/>
              <a:defRPr sz="2000"/>
            </a:lvl4pPr>
            <a:lvl5pPr lvl="4" algn="r">
              <a:lnSpc>
                <a:spcPct val="100000"/>
              </a:lnSpc>
              <a:spcBef>
                <a:spcPts val="0"/>
              </a:spcBef>
              <a:spcAft>
                <a:spcPts val="0"/>
              </a:spcAft>
              <a:buSzPts val="2000"/>
              <a:buNone/>
              <a:defRPr sz="2000"/>
            </a:lvl5pPr>
            <a:lvl6pPr lvl="5" algn="r">
              <a:lnSpc>
                <a:spcPct val="100000"/>
              </a:lnSpc>
              <a:spcBef>
                <a:spcPts val="0"/>
              </a:spcBef>
              <a:spcAft>
                <a:spcPts val="0"/>
              </a:spcAft>
              <a:buSzPts val="2000"/>
              <a:buNone/>
              <a:defRPr sz="2000"/>
            </a:lvl6pPr>
            <a:lvl7pPr lvl="6" algn="r">
              <a:lnSpc>
                <a:spcPct val="100000"/>
              </a:lnSpc>
              <a:spcBef>
                <a:spcPts val="0"/>
              </a:spcBef>
              <a:spcAft>
                <a:spcPts val="0"/>
              </a:spcAft>
              <a:buSzPts val="2000"/>
              <a:buNone/>
              <a:defRPr sz="2000"/>
            </a:lvl7pPr>
            <a:lvl8pPr lvl="7" algn="r">
              <a:lnSpc>
                <a:spcPct val="100000"/>
              </a:lnSpc>
              <a:spcBef>
                <a:spcPts val="0"/>
              </a:spcBef>
              <a:spcAft>
                <a:spcPts val="0"/>
              </a:spcAft>
              <a:buSzPts val="2000"/>
              <a:buNone/>
              <a:defRPr sz="2000"/>
            </a:lvl8pPr>
            <a:lvl9pPr lvl="8" algn="r">
              <a:lnSpc>
                <a:spcPct val="100000"/>
              </a:lnSpc>
              <a:spcBef>
                <a:spcPts val="0"/>
              </a:spcBef>
              <a:spcAft>
                <a:spcPts val="0"/>
              </a:spcAft>
              <a:buSzPts val="2000"/>
              <a:buNone/>
              <a:defRPr sz="2000"/>
            </a:lvl9pPr>
          </a:lstStyle>
          <a:p>
            <a:endParaRPr/>
          </a:p>
        </p:txBody>
      </p:sp>
      <p:sp>
        <p:nvSpPr>
          <p:cNvPr id="264" name="Google Shape;264;p31"/>
          <p:cNvSpPr txBox="1">
            <a:spLocks noGrp="1"/>
          </p:cNvSpPr>
          <p:nvPr>
            <p:ph type="title"/>
          </p:nvPr>
        </p:nvSpPr>
        <p:spPr>
          <a:xfrm>
            <a:off x="713225" y="1307050"/>
            <a:ext cx="3858600" cy="81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accent1"/>
              </a:buClr>
              <a:buSzPts val="2400"/>
              <a:buNone/>
              <a:defRPr sz="6100">
                <a:solidFill>
                  <a:schemeClr val="accent2"/>
                </a:solidFill>
              </a:defRPr>
            </a:lvl1pPr>
            <a:lvl2pPr lvl="1" algn="r">
              <a:lnSpc>
                <a:spcPct val="100000"/>
              </a:lnSpc>
              <a:spcBef>
                <a:spcPts val="0"/>
              </a:spcBef>
              <a:spcAft>
                <a:spcPts val="0"/>
              </a:spcAft>
              <a:buClr>
                <a:schemeClr val="accent1"/>
              </a:buClr>
              <a:buSzPts val="2400"/>
              <a:buNone/>
              <a:defRPr sz="2400">
                <a:solidFill>
                  <a:schemeClr val="accent1"/>
                </a:solidFill>
              </a:defRPr>
            </a:lvl2pPr>
            <a:lvl3pPr lvl="2" algn="r">
              <a:lnSpc>
                <a:spcPct val="100000"/>
              </a:lnSpc>
              <a:spcBef>
                <a:spcPts val="0"/>
              </a:spcBef>
              <a:spcAft>
                <a:spcPts val="0"/>
              </a:spcAft>
              <a:buClr>
                <a:schemeClr val="accent1"/>
              </a:buClr>
              <a:buSzPts val="2400"/>
              <a:buNone/>
              <a:defRPr sz="2400">
                <a:solidFill>
                  <a:schemeClr val="accent1"/>
                </a:solidFill>
              </a:defRPr>
            </a:lvl3pPr>
            <a:lvl4pPr lvl="3" algn="r">
              <a:lnSpc>
                <a:spcPct val="100000"/>
              </a:lnSpc>
              <a:spcBef>
                <a:spcPts val="0"/>
              </a:spcBef>
              <a:spcAft>
                <a:spcPts val="0"/>
              </a:spcAft>
              <a:buClr>
                <a:schemeClr val="accent1"/>
              </a:buClr>
              <a:buSzPts val="2400"/>
              <a:buNone/>
              <a:defRPr sz="2400">
                <a:solidFill>
                  <a:schemeClr val="accent1"/>
                </a:solidFill>
              </a:defRPr>
            </a:lvl4pPr>
            <a:lvl5pPr lvl="4" algn="r">
              <a:lnSpc>
                <a:spcPct val="100000"/>
              </a:lnSpc>
              <a:spcBef>
                <a:spcPts val="0"/>
              </a:spcBef>
              <a:spcAft>
                <a:spcPts val="0"/>
              </a:spcAft>
              <a:buClr>
                <a:schemeClr val="accent1"/>
              </a:buClr>
              <a:buSzPts val="2400"/>
              <a:buNone/>
              <a:defRPr sz="2400">
                <a:solidFill>
                  <a:schemeClr val="accent1"/>
                </a:solidFill>
              </a:defRPr>
            </a:lvl5pPr>
            <a:lvl6pPr lvl="5" algn="r">
              <a:lnSpc>
                <a:spcPct val="100000"/>
              </a:lnSpc>
              <a:spcBef>
                <a:spcPts val="0"/>
              </a:spcBef>
              <a:spcAft>
                <a:spcPts val="0"/>
              </a:spcAft>
              <a:buClr>
                <a:schemeClr val="accent1"/>
              </a:buClr>
              <a:buSzPts val="2400"/>
              <a:buNone/>
              <a:defRPr sz="2400">
                <a:solidFill>
                  <a:schemeClr val="accent1"/>
                </a:solidFill>
              </a:defRPr>
            </a:lvl6pPr>
            <a:lvl7pPr lvl="6" algn="r">
              <a:lnSpc>
                <a:spcPct val="100000"/>
              </a:lnSpc>
              <a:spcBef>
                <a:spcPts val="0"/>
              </a:spcBef>
              <a:spcAft>
                <a:spcPts val="0"/>
              </a:spcAft>
              <a:buClr>
                <a:schemeClr val="accent1"/>
              </a:buClr>
              <a:buSzPts val="2400"/>
              <a:buNone/>
              <a:defRPr sz="2400">
                <a:solidFill>
                  <a:schemeClr val="accent1"/>
                </a:solidFill>
              </a:defRPr>
            </a:lvl7pPr>
            <a:lvl8pPr lvl="7" algn="r">
              <a:lnSpc>
                <a:spcPct val="100000"/>
              </a:lnSpc>
              <a:spcBef>
                <a:spcPts val="0"/>
              </a:spcBef>
              <a:spcAft>
                <a:spcPts val="0"/>
              </a:spcAft>
              <a:buClr>
                <a:schemeClr val="accent1"/>
              </a:buClr>
              <a:buSzPts val="2400"/>
              <a:buNone/>
              <a:defRPr sz="2400">
                <a:solidFill>
                  <a:schemeClr val="accent1"/>
                </a:solidFill>
              </a:defRPr>
            </a:lvl8pPr>
            <a:lvl9pPr lvl="8" algn="r">
              <a:lnSpc>
                <a:spcPct val="100000"/>
              </a:lnSpc>
              <a:spcBef>
                <a:spcPts val="0"/>
              </a:spcBef>
              <a:spcAft>
                <a:spcPts val="0"/>
              </a:spcAft>
              <a:buClr>
                <a:schemeClr val="accent1"/>
              </a:buClr>
              <a:buSzPts val="2400"/>
              <a:buNone/>
              <a:defRPr sz="2400">
                <a:solidFill>
                  <a:schemeClr val="accent1"/>
                </a:solidFill>
              </a:defRPr>
            </a:lvl9pPr>
          </a:lstStyle>
          <a:p>
            <a:endParaRPr/>
          </a:p>
        </p:txBody>
      </p:sp>
      <p:sp>
        <p:nvSpPr>
          <p:cNvPr id="265" name="Google Shape;265;p31"/>
          <p:cNvSpPr txBox="1">
            <a:spLocks noGrp="1"/>
          </p:cNvSpPr>
          <p:nvPr>
            <p:ph type="subTitle" idx="2"/>
          </p:nvPr>
        </p:nvSpPr>
        <p:spPr>
          <a:xfrm>
            <a:off x="713225" y="3534017"/>
            <a:ext cx="3858600" cy="60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000"/>
              <a:buNone/>
              <a:defRPr sz="2100">
                <a:solidFill>
                  <a:schemeClr val="dk1"/>
                </a:solidFill>
              </a:defRPr>
            </a:lvl1pPr>
            <a:lvl2pPr lvl="1" algn="r">
              <a:lnSpc>
                <a:spcPct val="100000"/>
              </a:lnSpc>
              <a:spcBef>
                <a:spcPts val="0"/>
              </a:spcBef>
              <a:spcAft>
                <a:spcPts val="0"/>
              </a:spcAft>
              <a:buSzPts val="2000"/>
              <a:buNone/>
              <a:defRPr sz="2000"/>
            </a:lvl2pPr>
            <a:lvl3pPr lvl="2" algn="r">
              <a:lnSpc>
                <a:spcPct val="100000"/>
              </a:lnSpc>
              <a:spcBef>
                <a:spcPts val="0"/>
              </a:spcBef>
              <a:spcAft>
                <a:spcPts val="0"/>
              </a:spcAft>
              <a:buSzPts val="2000"/>
              <a:buNone/>
              <a:defRPr sz="2000"/>
            </a:lvl3pPr>
            <a:lvl4pPr lvl="3" algn="r">
              <a:lnSpc>
                <a:spcPct val="100000"/>
              </a:lnSpc>
              <a:spcBef>
                <a:spcPts val="0"/>
              </a:spcBef>
              <a:spcAft>
                <a:spcPts val="0"/>
              </a:spcAft>
              <a:buSzPts val="2000"/>
              <a:buNone/>
              <a:defRPr sz="2000"/>
            </a:lvl4pPr>
            <a:lvl5pPr lvl="4" algn="r">
              <a:lnSpc>
                <a:spcPct val="100000"/>
              </a:lnSpc>
              <a:spcBef>
                <a:spcPts val="0"/>
              </a:spcBef>
              <a:spcAft>
                <a:spcPts val="0"/>
              </a:spcAft>
              <a:buSzPts val="2000"/>
              <a:buNone/>
              <a:defRPr sz="2000"/>
            </a:lvl5pPr>
            <a:lvl6pPr lvl="5" algn="r">
              <a:lnSpc>
                <a:spcPct val="100000"/>
              </a:lnSpc>
              <a:spcBef>
                <a:spcPts val="0"/>
              </a:spcBef>
              <a:spcAft>
                <a:spcPts val="0"/>
              </a:spcAft>
              <a:buSzPts val="2000"/>
              <a:buNone/>
              <a:defRPr sz="2000"/>
            </a:lvl6pPr>
            <a:lvl7pPr lvl="6" algn="r">
              <a:lnSpc>
                <a:spcPct val="100000"/>
              </a:lnSpc>
              <a:spcBef>
                <a:spcPts val="0"/>
              </a:spcBef>
              <a:spcAft>
                <a:spcPts val="0"/>
              </a:spcAft>
              <a:buSzPts val="2000"/>
              <a:buNone/>
              <a:defRPr sz="2000"/>
            </a:lvl7pPr>
            <a:lvl8pPr lvl="7" algn="r">
              <a:lnSpc>
                <a:spcPct val="100000"/>
              </a:lnSpc>
              <a:spcBef>
                <a:spcPts val="0"/>
              </a:spcBef>
              <a:spcAft>
                <a:spcPts val="0"/>
              </a:spcAft>
              <a:buSzPts val="2000"/>
              <a:buNone/>
              <a:defRPr sz="2000"/>
            </a:lvl8pPr>
            <a:lvl9pPr lvl="8" algn="r">
              <a:lnSpc>
                <a:spcPct val="100000"/>
              </a:lnSpc>
              <a:spcBef>
                <a:spcPts val="0"/>
              </a:spcBef>
              <a:spcAft>
                <a:spcPts val="0"/>
              </a:spcAft>
              <a:buSzPts val="2000"/>
              <a:buNone/>
              <a:defRPr sz="2000"/>
            </a:lvl9pPr>
          </a:lstStyle>
          <a:p>
            <a:endParaRPr/>
          </a:p>
        </p:txBody>
      </p:sp>
      <p:sp>
        <p:nvSpPr>
          <p:cNvPr id="266" name="Google Shape;266;p31"/>
          <p:cNvSpPr txBox="1">
            <a:spLocks noGrp="1"/>
          </p:cNvSpPr>
          <p:nvPr>
            <p:ph type="title" idx="3"/>
          </p:nvPr>
        </p:nvSpPr>
        <p:spPr>
          <a:xfrm>
            <a:off x="713225" y="2716775"/>
            <a:ext cx="3858600" cy="81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accent1"/>
              </a:buClr>
              <a:buSzPts val="2400"/>
              <a:buNone/>
              <a:defRPr sz="6100">
                <a:solidFill>
                  <a:schemeClr val="accent2"/>
                </a:solidFill>
              </a:defRPr>
            </a:lvl1pPr>
            <a:lvl2pPr lvl="1" algn="r">
              <a:lnSpc>
                <a:spcPct val="100000"/>
              </a:lnSpc>
              <a:spcBef>
                <a:spcPts val="0"/>
              </a:spcBef>
              <a:spcAft>
                <a:spcPts val="0"/>
              </a:spcAft>
              <a:buClr>
                <a:schemeClr val="accent1"/>
              </a:buClr>
              <a:buSzPts val="2400"/>
              <a:buNone/>
              <a:defRPr sz="2400">
                <a:solidFill>
                  <a:schemeClr val="accent1"/>
                </a:solidFill>
              </a:defRPr>
            </a:lvl2pPr>
            <a:lvl3pPr lvl="2" algn="r">
              <a:lnSpc>
                <a:spcPct val="100000"/>
              </a:lnSpc>
              <a:spcBef>
                <a:spcPts val="0"/>
              </a:spcBef>
              <a:spcAft>
                <a:spcPts val="0"/>
              </a:spcAft>
              <a:buClr>
                <a:schemeClr val="accent1"/>
              </a:buClr>
              <a:buSzPts val="2400"/>
              <a:buNone/>
              <a:defRPr sz="2400">
                <a:solidFill>
                  <a:schemeClr val="accent1"/>
                </a:solidFill>
              </a:defRPr>
            </a:lvl3pPr>
            <a:lvl4pPr lvl="3" algn="r">
              <a:lnSpc>
                <a:spcPct val="100000"/>
              </a:lnSpc>
              <a:spcBef>
                <a:spcPts val="0"/>
              </a:spcBef>
              <a:spcAft>
                <a:spcPts val="0"/>
              </a:spcAft>
              <a:buClr>
                <a:schemeClr val="accent1"/>
              </a:buClr>
              <a:buSzPts val="2400"/>
              <a:buNone/>
              <a:defRPr sz="2400">
                <a:solidFill>
                  <a:schemeClr val="accent1"/>
                </a:solidFill>
              </a:defRPr>
            </a:lvl4pPr>
            <a:lvl5pPr lvl="4" algn="r">
              <a:lnSpc>
                <a:spcPct val="100000"/>
              </a:lnSpc>
              <a:spcBef>
                <a:spcPts val="0"/>
              </a:spcBef>
              <a:spcAft>
                <a:spcPts val="0"/>
              </a:spcAft>
              <a:buClr>
                <a:schemeClr val="accent1"/>
              </a:buClr>
              <a:buSzPts val="2400"/>
              <a:buNone/>
              <a:defRPr sz="2400">
                <a:solidFill>
                  <a:schemeClr val="accent1"/>
                </a:solidFill>
              </a:defRPr>
            </a:lvl5pPr>
            <a:lvl6pPr lvl="5" algn="r">
              <a:lnSpc>
                <a:spcPct val="100000"/>
              </a:lnSpc>
              <a:spcBef>
                <a:spcPts val="0"/>
              </a:spcBef>
              <a:spcAft>
                <a:spcPts val="0"/>
              </a:spcAft>
              <a:buClr>
                <a:schemeClr val="accent1"/>
              </a:buClr>
              <a:buSzPts val="2400"/>
              <a:buNone/>
              <a:defRPr sz="2400">
                <a:solidFill>
                  <a:schemeClr val="accent1"/>
                </a:solidFill>
              </a:defRPr>
            </a:lvl6pPr>
            <a:lvl7pPr lvl="6" algn="r">
              <a:lnSpc>
                <a:spcPct val="100000"/>
              </a:lnSpc>
              <a:spcBef>
                <a:spcPts val="0"/>
              </a:spcBef>
              <a:spcAft>
                <a:spcPts val="0"/>
              </a:spcAft>
              <a:buClr>
                <a:schemeClr val="accent1"/>
              </a:buClr>
              <a:buSzPts val="2400"/>
              <a:buNone/>
              <a:defRPr sz="2400">
                <a:solidFill>
                  <a:schemeClr val="accent1"/>
                </a:solidFill>
              </a:defRPr>
            </a:lvl7pPr>
            <a:lvl8pPr lvl="7" algn="r">
              <a:lnSpc>
                <a:spcPct val="100000"/>
              </a:lnSpc>
              <a:spcBef>
                <a:spcPts val="0"/>
              </a:spcBef>
              <a:spcAft>
                <a:spcPts val="0"/>
              </a:spcAft>
              <a:buClr>
                <a:schemeClr val="accent1"/>
              </a:buClr>
              <a:buSzPts val="2400"/>
              <a:buNone/>
              <a:defRPr sz="2400">
                <a:solidFill>
                  <a:schemeClr val="accent1"/>
                </a:solidFill>
              </a:defRPr>
            </a:lvl8pPr>
            <a:lvl9pPr lvl="8" algn="r">
              <a:lnSpc>
                <a:spcPct val="100000"/>
              </a:lnSpc>
              <a:spcBef>
                <a:spcPts val="0"/>
              </a:spcBef>
              <a:spcAft>
                <a:spcPts val="0"/>
              </a:spcAft>
              <a:buClr>
                <a:schemeClr val="accent1"/>
              </a:buClr>
              <a:buSzPts val="2400"/>
              <a:buNone/>
              <a:defRPr sz="2400">
                <a:solidFill>
                  <a:schemeClr val="accent1"/>
                </a:solidFill>
              </a:defRPr>
            </a:lvl9pPr>
          </a:lstStyle>
          <a:p>
            <a:endParaRPr/>
          </a:p>
        </p:txBody>
      </p:sp>
      <p:sp>
        <p:nvSpPr>
          <p:cNvPr id="267" name="Google Shape;267;p31"/>
          <p:cNvSpPr txBox="1">
            <a:spLocks noGrp="1"/>
          </p:cNvSpPr>
          <p:nvPr>
            <p:ph type="subTitle" idx="4"/>
          </p:nvPr>
        </p:nvSpPr>
        <p:spPr>
          <a:xfrm>
            <a:off x="713225" y="4943750"/>
            <a:ext cx="3858600" cy="60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000"/>
              <a:buNone/>
              <a:defRPr sz="2100">
                <a:solidFill>
                  <a:schemeClr val="dk1"/>
                </a:solidFill>
              </a:defRPr>
            </a:lvl1pPr>
            <a:lvl2pPr lvl="1" algn="r">
              <a:lnSpc>
                <a:spcPct val="100000"/>
              </a:lnSpc>
              <a:spcBef>
                <a:spcPts val="0"/>
              </a:spcBef>
              <a:spcAft>
                <a:spcPts val="0"/>
              </a:spcAft>
              <a:buSzPts val="2000"/>
              <a:buNone/>
              <a:defRPr sz="2000"/>
            </a:lvl2pPr>
            <a:lvl3pPr lvl="2" algn="r">
              <a:lnSpc>
                <a:spcPct val="100000"/>
              </a:lnSpc>
              <a:spcBef>
                <a:spcPts val="0"/>
              </a:spcBef>
              <a:spcAft>
                <a:spcPts val="0"/>
              </a:spcAft>
              <a:buSzPts val="2000"/>
              <a:buNone/>
              <a:defRPr sz="2000"/>
            </a:lvl3pPr>
            <a:lvl4pPr lvl="3" algn="r">
              <a:lnSpc>
                <a:spcPct val="100000"/>
              </a:lnSpc>
              <a:spcBef>
                <a:spcPts val="0"/>
              </a:spcBef>
              <a:spcAft>
                <a:spcPts val="0"/>
              </a:spcAft>
              <a:buSzPts val="2000"/>
              <a:buNone/>
              <a:defRPr sz="2000"/>
            </a:lvl4pPr>
            <a:lvl5pPr lvl="4" algn="r">
              <a:lnSpc>
                <a:spcPct val="100000"/>
              </a:lnSpc>
              <a:spcBef>
                <a:spcPts val="0"/>
              </a:spcBef>
              <a:spcAft>
                <a:spcPts val="0"/>
              </a:spcAft>
              <a:buSzPts val="2000"/>
              <a:buNone/>
              <a:defRPr sz="2000"/>
            </a:lvl5pPr>
            <a:lvl6pPr lvl="5" algn="r">
              <a:lnSpc>
                <a:spcPct val="100000"/>
              </a:lnSpc>
              <a:spcBef>
                <a:spcPts val="0"/>
              </a:spcBef>
              <a:spcAft>
                <a:spcPts val="0"/>
              </a:spcAft>
              <a:buSzPts val="2000"/>
              <a:buNone/>
              <a:defRPr sz="2000"/>
            </a:lvl6pPr>
            <a:lvl7pPr lvl="6" algn="r">
              <a:lnSpc>
                <a:spcPct val="100000"/>
              </a:lnSpc>
              <a:spcBef>
                <a:spcPts val="0"/>
              </a:spcBef>
              <a:spcAft>
                <a:spcPts val="0"/>
              </a:spcAft>
              <a:buSzPts val="2000"/>
              <a:buNone/>
              <a:defRPr sz="2000"/>
            </a:lvl7pPr>
            <a:lvl8pPr lvl="7" algn="r">
              <a:lnSpc>
                <a:spcPct val="100000"/>
              </a:lnSpc>
              <a:spcBef>
                <a:spcPts val="0"/>
              </a:spcBef>
              <a:spcAft>
                <a:spcPts val="0"/>
              </a:spcAft>
              <a:buSzPts val="2000"/>
              <a:buNone/>
              <a:defRPr sz="2000"/>
            </a:lvl8pPr>
            <a:lvl9pPr lvl="8" algn="r">
              <a:lnSpc>
                <a:spcPct val="100000"/>
              </a:lnSpc>
              <a:spcBef>
                <a:spcPts val="0"/>
              </a:spcBef>
              <a:spcAft>
                <a:spcPts val="0"/>
              </a:spcAft>
              <a:buSzPts val="2000"/>
              <a:buNone/>
              <a:defRPr sz="2000"/>
            </a:lvl9pPr>
          </a:lstStyle>
          <a:p>
            <a:endParaRPr/>
          </a:p>
        </p:txBody>
      </p:sp>
      <p:sp>
        <p:nvSpPr>
          <p:cNvPr id="268" name="Google Shape;268;p31"/>
          <p:cNvSpPr txBox="1">
            <a:spLocks noGrp="1"/>
          </p:cNvSpPr>
          <p:nvPr>
            <p:ph type="title" idx="5"/>
          </p:nvPr>
        </p:nvSpPr>
        <p:spPr>
          <a:xfrm>
            <a:off x="713225" y="4126484"/>
            <a:ext cx="3858600" cy="8172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accent1"/>
              </a:buClr>
              <a:buSzPts val="2400"/>
              <a:buNone/>
              <a:defRPr sz="6100">
                <a:solidFill>
                  <a:schemeClr val="accent2"/>
                </a:solidFill>
              </a:defRPr>
            </a:lvl1pPr>
            <a:lvl2pPr lvl="1" algn="r">
              <a:lnSpc>
                <a:spcPct val="100000"/>
              </a:lnSpc>
              <a:spcBef>
                <a:spcPts val="0"/>
              </a:spcBef>
              <a:spcAft>
                <a:spcPts val="0"/>
              </a:spcAft>
              <a:buClr>
                <a:schemeClr val="accent1"/>
              </a:buClr>
              <a:buSzPts val="2400"/>
              <a:buNone/>
              <a:defRPr sz="2400">
                <a:solidFill>
                  <a:schemeClr val="accent1"/>
                </a:solidFill>
              </a:defRPr>
            </a:lvl2pPr>
            <a:lvl3pPr lvl="2" algn="r">
              <a:lnSpc>
                <a:spcPct val="100000"/>
              </a:lnSpc>
              <a:spcBef>
                <a:spcPts val="0"/>
              </a:spcBef>
              <a:spcAft>
                <a:spcPts val="0"/>
              </a:spcAft>
              <a:buClr>
                <a:schemeClr val="accent1"/>
              </a:buClr>
              <a:buSzPts val="2400"/>
              <a:buNone/>
              <a:defRPr sz="2400">
                <a:solidFill>
                  <a:schemeClr val="accent1"/>
                </a:solidFill>
              </a:defRPr>
            </a:lvl3pPr>
            <a:lvl4pPr lvl="3" algn="r">
              <a:lnSpc>
                <a:spcPct val="100000"/>
              </a:lnSpc>
              <a:spcBef>
                <a:spcPts val="0"/>
              </a:spcBef>
              <a:spcAft>
                <a:spcPts val="0"/>
              </a:spcAft>
              <a:buClr>
                <a:schemeClr val="accent1"/>
              </a:buClr>
              <a:buSzPts val="2400"/>
              <a:buNone/>
              <a:defRPr sz="2400">
                <a:solidFill>
                  <a:schemeClr val="accent1"/>
                </a:solidFill>
              </a:defRPr>
            </a:lvl4pPr>
            <a:lvl5pPr lvl="4" algn="r">
              <a:lnSpc>
                <a:spcPct val="100000"/>
              </a:lnSpc>
              <a:spcBef>
                <a:spcPts val="0"/>
              </a:spcBef>
              <a:spcAft>
                <a:spcPts val="0"/>
              </a:spcAft>
              <a:buClr>
                <a:schemeClr val="accent1"/>
              </a:buClr>
              <a:buSzPts val="2400"/>
              <a:buNone/>
              <a:defRPr sz="2400">
                <a:solidFill>
                  <a:schemeClr val="accent1"/>
                </a:solidFill>
              </a:defRPr>
            </a:lvl5pPr>
            <a:lvl6pPr lvl="5" algn="r">
              <a:lnSpc>
                <a:spcPct val="100000"/>
              </a:lnSpc>
              <a:spcBef>
                <a:spcPts val="0"/>
              </a:spcBef>
              <a:spcAft>
                <a:spcPts val="0"/>
              </a:spcAft>
              <a:buClr>
                <a:schemeClr val="accent1"/>
              </a:buClr>
              <a:buSzPts val="2400"/>
              <a:buNone/>
              <a:defRPr sz="2400">
                <a:solidFill>
                  <a:schemeClr val="accent1"/>
                </a:solidFill>
              </a:defRPr>
            </a:lvl6pPr>
            <a:lvl7pPr lvl="6" algn="r">
              <a:lnSpc>
                <a:spcPct val="100000"/>
              </a:lnSpc>
              <a:spcBef>
                <a:spcPts val="0"/>
              </a:spcBef>
              <a:spcAft>
                <a:spcPts val="0"/>
              </a:spcAft>
              <a:buClr>
                <a:schemeClr val="accent1"/>
              </a:buClr>
              <a:buSzPts val="2400"/>
              <a:buNone/>
              <a:defRPr sz="2400">
                <a:solidFill>
                  <a:schemeClr val="accent1"/>
                </a:solidFill>
              </a:defRPr>
            </a:lvl7pPr>
            <a:lvl8pPr lvl="7" algn="r">
              <a:lnSpc>
                <a:spcPct val="100000"/>
              </a:lnSpc>
              <a:spcBef>
                <a:spcPts val="0"/>
              </a:spcBef>
              <a:spcAft>
                <a:spcPts val="0"/>
              </a:spcAft>
              <a:buClr>
                <a:schemeClr val="accent1"/>
              </a:buClr>
              <a:buSzPts val="2400"/>
              <a:buNone/>
              <a:defRPr sz="2400">
                <a:solidFill>
                  <a:schemeClr val="accent1"/>
                </a:solidFill>
              </a:defRPr>
            </a:lvl8pPr>
            <a:lvl9pPr lvl="8" algn="r">
              <a:lnSpc>
                <a:spcPct val="100000"/>
              </a:lnSpc>
              <a:spcBef>
                <a:spcPts val="0"/>
              </a:spcBef>
              <a:spcAft>
                <a:spcPts val="0"/>
              </a:spcAft>
              <a:buClr>
                <a:schemeClr val="accent1"/>
              </a:buClr>
              <a:buSzPts val="2400"/>
              <a:buNone/>
              <a:defRPr sz="2400">
                <a:solidFill>
                  <a:schemeClr val="accent1"/>
                </a:solidFill>
              </a:defRPr>
            </a:lvl9pPr>
          </a:lstStyle>
          <a:p>
            <a:endParaRPr/>
          </a:p>
        </p:txBody>
      </p:sp>
      <p:sp>
        <p:nvSpPr>
          <p:cNvPr id="269" name="Google Shape;269;p31"/>
          <p:cNvSpPr/>
          <p:nvPr/>
        </p:nvSpPr>
        <p:spPr>
          <a:xfrm>
            <a:off x="7672197" y="1396724"/>
            <a:ext cx="3308100" cy="4050900"/>
          </a:xfrm>
          <a:prstGeom prst="pie">
            <a:avLst>
              <a:gd name="adj1" fmla="val 5379082"/>
              <a:gd name="adj2" fmla="val 16200000"/>
            </a:avLst>
          </a:prstGeom>
          <a:noFill/>
          <a:ln w="2857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0" name="Google Shape;270;p31"/>
          <p:cNvSpPr/>
          <p:nvPr/>
        </p:nvSpPr>
        <p:spPr>
          <a:xfrm>
            <a:off x="7229125" y="868700"/>
            <a:ext cx="4154100" cy="5120700"/>
          </a:xfrm>
          <a:prstGeom prst="pie">
            <a:avLst>
              <a:gd name="adj1" fmla="val 5379082"/>
              <a:gd name="adj2" fmla="val 16200000"/>
            </a:avLst>
          </a:prstGeom>
          <a:noFill/>
          <a:ln w="28575" cap="flat" cmpd="sng">
            <a:solidFill>
              <a:schemeClr val="lt1"/>
            </a:solidFill>
            <a:prstDash val="dash"/>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71" name="Google Shape;271;p31"/>
          <p:cNvCxnSpPr/>
          <p:nvPr/>
        </p:nvCxnSpPr>
        <p:spPr>
          <a:xfrm>
            <a:off x="6077263" y="0"/>
            <a:ext cx="0" cy="6893100"/>
          </a:xfrm>
          <a:prstGeom prst="straightConnector1">
            <a:avLst/>
          </a:prstGeom>
          <a:noFill/>
          <a:ln w="28575" cap="flat" cmpd="sng">
            <a:solidFill>
              <a:schemeClr val="lt1"/>
            </a:solidFill>
            <a:prstDash val="solid"/>
            <a:round/>
            <a:headEnd type="none" w="sm" len="sm"/>
            <a:tailEnd type="none" w="sm" len="sm"/>
          </a:ln>
        </p:spPr>
      </p:cxnSp>
      <p:sp>
        <p:nvSpPr>
          <p:cNvPr id="272" name="Google Shape;272;p31"/>
          <p:cNvSpPr/>
          <p:nvPr/>
        </p:nvSpPr>
        <p:spPr>
          <a:xfrm>
            <a:off x="5976550" y="3253606"/>
            <a:ext cx="278100" cy="3507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3" name="Google Shape;273;p3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542981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text ">
  <p:cSld name="Title and text ">
    <p:spTree>
      <p:nvGrpSpPr>
        <p:cNvPr id="1" name="Shape 274"/>
        <p:cNvGrpSpPr/>
        <p:nvPr/>
      </p:nvGrpSpPr>
      <p:grpSpPr>
        <a:xfrm>
          <a:off x="0" y="0"/>
          <a:ext cx="0" cy="0"/>
          <a:chOff x="0" y="0"/>
          <a:chExt cx="0" cy="0"/>
        </a:xfrm>
      </p:grpSpPr>
      <p:sp>
        <p:nvSpPr>
          <p:cNvPr id="275" name="Google Shape;275;p32"/>
          <p:cNvSpPr txBox="1">
            <a:spLocks noGrp="1"/>
          </p:cNvSpPr>
          <p:nvPr>
            <p:ph type="title"/>
          </p:nvPr>
        </p:nvSpPr>
        <p:spPr>
          <a:xfrm>
            <a:off x="713225" y="560900"/>
            <a:ext cx="3592200" cy="15279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76" name="Google Shape;276;p32"/>
          <p:cNvSpPr txBox="1">
            <a:spLocks noGrp="1"/>
          </p:cNvSpPr>
          <p:nvPr>
            <p:ph type="subTitle" idx="1"/>
          </p:nvPr>
        </p:nvSpPr>
        <p:spPr>
          <a:xfrm>
            <a:off x="713225" y="2608300"/>
            <a:ext cx="4293300" cy="31728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Clr>
                <a:schemeClr val="lt2"/>
              </a:buClr>
              <a:buSzPts val="1900"/>
              <a:buFont typeface="Public Sans"/>
              <a:buChar char="●"/>
              <a:defRPr sz="2100">
                <a:solidFill>
                  <a:schemeClr val="dk1"/>
                </a:solidFill>
              </a:defRPr>
            </a:lvl1pPr>
            <a:lvl2pPr lvl="1" algn="l">
              <a:lnSpc>
                <a:spcPct val="100000"/>
              </a:lnSpc>
              <a:spcBef>
                <a:spcPts val="0"/>
              </a:spcBef>
              <a:spcAft>
                <a:spcPts val="0"/>
              </a:spcAft>
              <a:buClr>
                <a:srgbClr val="292929"/>
              </a:buClr>
              <a:buSzPts val="2400"/>
              <a:buFont typeface="Public Sans"/>
              <a:buChar char="○"/>
              <a:defRPr/>
            </a:lvl2pPr>
            <a:lvl3pPr lvl="2" algn="l">
              <a:lnSpc>
                <a:spcPct val="100000"/>
              </a:lnSpc>
              <a:spcBef>
                <a:spcPts val="0"/>
              </a:spcBef>
              <a:spcAft>
                <a:spcPts val="0"/>
              </a:spcAft>
              <a:buClr>
                <a:srgbClr val="292929"/>
              </a:buClr>
              <a:buSzPts val="2400"/>
              <a:buFont typeface="Public Sans"/>
              <a:buChar char="■"/>
              <a:defRPr/>
            </a:lvl3pPr>
            <a:lvl4pPr lvl="3" algn="l">
              <a:lnSpc>
                <a:spcPct val="100000"/>
              </a:lnSpc>
              <a:spcBef>
                <a:spcPts val="0"/>
              </a:spcBef>
              <a:spcAft>
                <a:spcPts val="0"/>
              </a:spcAft>
              <a:buClr>
                <a:srgbClr val="292929"/>
              </a:buClr>
              <a:buSzPts val="2400"/>
              <a:buFont typeface="Public Sans"/>
              <a:buChar char="●"/>
              <a:defRPr/>
            </a:lvl4pPr>
            <a:lvl5pPr lvl="4" algn="l">
              <a:lnSpc>
                <a:spcPct val="100000"/>
              </a:lnSpc>
              <a:spcBef>
                <a:spcPts val="0"/>
              </a:spcBef>
              <a:spcAft>
                <a:spcPts val="0"/>
              </a:spcAft>
              <a:buClr>
                <a:srgbClr val="292929"/>
              </a:buClr>
              <a:buSzPts val="2400"/>
              <a:buFont typeface="Public Sans"/>
              <a:buChar char="○"/>
              <a:defRPr/>
            </a:lvl5pPr>
            <a:lvl6pPr lvl="5" algn="l">
              <a:lnSpc>
                <a:spcPct val="100000"/>
              </a:lnSpc>
              <a:spcBef>
                <a:spcPts val="0"/>
              </a:spcBef>
              <a:spcAft>
                <a:spcPts val="0"/>
              </a:spcAft>
              <a:buClr>
                <a:srgbClr val="292929"/>
              </a:buClr>
              <a:buSzPts val="2400"/>
              <a:buFont typeface="Public Sans"/>
              <a:buChar char="■"/>
              <a:defRPr/>
            </a:lvl6pPr>
            <a:lvl7pPr lvl="6" algn="l">
              <a:lnSpc>
                <a:spcPct val="100000"/>
              </a:lnSpc>
              <a:spcBef>
                <a:spcPts val="0"/>
              </a:spcBef>
              <a:spcAft>
                <a:spcPts val="0"/>
              </a:spcAft>
              <a:buClr>
                <a:srgbClr val="292929"/>
              </a:buClr>
              <a:buSzPts val="2400"/>
              <a:buFont typeface="Public Sans"/>
              <a:buChar char="●"/>
              <a:defRPr/>
            </a:lvl7pPr>
            <a:lvl8pPr lvl="7" algn="l">
              <a:lnSpc>
                <a:spcPct val="100000"/>
              </a:lnSpc>
              <a:spcBef>
                <a:spcPts val="0"/>
              </a:spcBef>
              <a:spcAft>
                <a:spcPts val="0"/>
              </a:spcAft>
              <a:buClr>
                <a:srgbClr val="292929"/>
              </a:buClr>
              <a:buSzPts val="2400"/>
              <a:buFont typeface="Public Sans"/>
              <a:buChar char="○"/>
              <a:defRPr/>
            </a:lvl8pPr>
            <a:lvl9pPr lvl="8" algn="l">
              <a:lnSpc>
                <a:spcPct val="100000"/>
              </a:lnSpc>
              <a:spcBef>
                <a:spcPts val="0"/>
              </a:spcBef>
              <a:spcAft>
                <a:spcPts val="0"/>
              </a:spcAft>
              <a:buClr>
                <a:srgbClr val="292929"/>
              </a:buClr>
              <a:buSzPts val="2400"/>
              <a:buFont typeface="Public Sans"/>
              <a:buChar char="■"/>
              <a:defRPr/>
            </a:lvl9pPr>
          </a:lstStyle>
          <a:p>
            <a:endParaRPr/>
          </a:p>
        </p:txBody>
      </p:sp>
      <p:sp>
        <p:nvSpPr>
          <p:cNvPr id="277" name="Google Shape;277;p32"/>
          <p:cNvSpPr/>
          <p:nvPr/>
        </p:nvSpPr>
        <p:spPr>
          <a:xfrm>
            <a:off x="5433075" y="0"/>
            <a:ext cx="3711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 name="Google Shape;278;p32"/>
          <p:cNvSpPr/>
          <p:nvPr/>
        </p:nvSpPr>
        <p:spPr>
          <a:xfrm>
            <a:off x="7672197" y="1456312"/>
            <a:ext cx="3308100" cy="3931500"/>
          </a:xfrm>
          <a:prstGeom prst="pie">
            <a:avLst>
              <a:gd name="adj1" fmla="val 5379082"/>
              <a:gd name="adj2" fmla="val 16200000"/>
            </a:avLst>
          </a:prstGeom>
          <a:noFill/>
          <a:ln w="2857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9" name="Google Shape;279;p32"/>
          <p:cNvSpPr/>
          <p:nvPr/>
        </p:nvSpPr>
        <p:spPr>
          <a:xfrm>
            <a:off x="7229125" y="943800"/>
            <a:ext cx="4154100" cy="4970400"/>
          </a:xfrm>
          <a:prstGeom prst="pie">
            <a:avLst>
              <a:gd name="adj1" fmla="val 5379082"/>
              <a:gd name="adj2" fmla="val 16200000"/>
            </a:avLst>
          </a:prstGeom>
          <a:noFill/>
          <a:ln w="28575" cap="flat" cmpd="sng">
            <a:solidFill>
              <a:schemeClr val="lt1"/>
            </a:solidFill>
            <a:prstDash val="dash"/>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0" name="Google Shape;280;p32"/>
          <p:cNvSpPr/>
          <p:nvPr/>
        </p:nvSpPr>
        <p:spPr>
          <a:xfrm>
            <a:off x="8291725" y="32612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81" name="Google Shape;281;p32"/>
          <p:cNvCxnSpPr/>
          <p:nvPr/>
        </p:nvCxnSpPr>
        <p:spPr>
          <a:xfrm>
            <a:off x="6715738" y="0"/>
            <a:ext cx="0" cy="6893100"/>
          </a:xfrm>
          <a:prstGeom prst="straightConnector1">
            <a:avLst/>
          </a:prstGeom>
          <a:noFill/>
          <a:ln w="28575" cap="flat" cmpd="sng">
            <a:solidFill>
              <a:schemeClr val="lt1"/>
            </a:solidFill>
            <a:prstDash val="solid"/>
            <a:round/>
            <a:headEnd type="none" w="sm" len="sm"/>
            <a:tailEnd type="none" w="sm" len="sm"/>
          </a:ln>
        </p:spPr>
      </p:cxnSp>
      <p:sp>
        <p:nvSpPr>
          <p:cNvPr id="282" name="Google Shape;282;p3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6435707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283"/>
        <p:cNvGrpSpPr/>
        <p:nvPr/>
      </p:nvGrpSpPr>
      <p:grpSpPr>
        <a:xfrm>
          <a:off x="0" y="0"/>
          <a:ext cx="0" cy="0"/>
          <a:chOff x="0" y="0"/>
          <a:chExt cx="0" cy="0"/>
        </a:xfrm>
      </p:grpSpPr>
      <p:sp>
        <p:nvSpPr>
          <p:cNvPr id="284" name="Google Shape;284;p33"/>
          <p:cNvSpPr/>
          <p:nvPr/>
        </p:nvSpPr>
        <p:spPr>
          <a:xfrm>
            <a:off x="-18775" y="4665100"/>
            <a:ext cx="9181500" cy="22323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85" name="Google Shape;285;p33"/>
          <p:cNvCxnSpPr/>
          <p:nvPr/>
        </p:nvCxnSpPr>
        <p:spPr>
          <a:xfrm>
            <a:off x="-18750" y="5975650"/>
            <a:ext cx="9181500" cy="0"/>
          </a:xfrm>
          <a:prstGeom prst="straightConnector1">
            <a:avLst/>
          </a:prstGeom>
          <a:noFill/>
          <a:ln w="28575" cap="flat" cmpd="sng">
            <a:solidFill>
              <a:schemeClr val="lt1"/>
            </a:solidFill>
            <a:prstDash val="solid"/>
            <a:round/>
            <a:headEnd type="none" w="sm" len="sm"/>
            <a:tailEnd type="none" w="sm" len="sm"/>
          </a:ln>
        </p:spPr>
      </p:cxnSp>
      <p:sp>
        <p:nvSpPr>
          <p:cNvPr id="286" name="Google Shape;286;p33"/>
          <p:cNvSpPr/>
          <p:nvPr/>
        </p:nvSpPr>
        <p:spPr>
          <a:xfrm>
            <a:off x="-3000" y="5269335"/>
            <a:ext cx="9227850" cy="1412590"/>
          </a:xfrm>
          <a:custGeom>
            <a:avLst/>
            <a:gdLst/>
            <a:ahLst/>
            <a:cxnLst/>
            <a:rect l="l" t="t" r="r" b="b"/>
            <a:pathLst>
              <a:path w="369114" h="49840" extrusionOk="0">
                <a:moveTo>
                  <a:pt x="0" y="8133"/>
                </a:moveTo>
                <a:cubicBezTo>
                  <a:pt x="10526" y="-2406"/>
                  <a:pt x="30539" y="-1338"/>
                  <a:pt x="44484" y="3896"/>
                </a:cubicBezTo>
                <a:cubicBezTo>
                  <a:pt x="53427" y="7253"/>
                  <a:pt x="60301" y="14717"/>
                  <a:pt x="68845" y="18989"/>
                </a:cubicBezTo>
                <a:cubicBezTo>
                  <a:pt x="82006" y="25570"/>
                  <a:pt x="97437" y="30330"/>
                  <a:pt x="112005" y="28256"/>
                </a:cubicBezTo>
                <a:cubicBezTo>
                  <a:pt x="130274" y="25655"/>
                  <a:pt x="149252" y="6765"/>
                  <a:pt x="165757" y="15017"/>
                </a:cubicBezTo>
                <a:cubicBezTo>
                  <a:pt x="170455" y="17366"/>
                  <a:pt x="173120" y="24116"/>
                  <a:pt x="172377" y="29316"/>
                </a:cubicBezTo>
                <a:cubicBezTo>
                  <a:pt x="171900" y="32654"/>
                  <a:pt x="168255" y="35469"/>
                  <a:pt x="164963" y="36200"/>
                </a:cubicBezTo>
                <a:cubicBezTo>
                  <a:pt x="160093" y="37281"/>
                  <a:pt x="157792" y="24952"/>
                  <a:pt x="161520" y="21637"/>
                </a:cubicBezTo>
                <a:cubicBezTo>
                  <a:pt x="166285" y="17399"/>
                  <a:pt x="175686" y="19144"/>
                  <a:pt x="180585" y="23226"/>
                </a:cubicBezTo>
                <a:cubicBezTo>
                  <a:pt x="185717" y="27502"/>
                  <a:pt x="189222" y="33513"/>
                  <a:pt x="194354" y="37789"/>
                </a:cubicBezTo>
                <a:cubicBezTo>
                  <a:pt x="200298" y="42742"/>
                  <a:pt x="207861" y="45626"/>
                  <a:pt x="215272" y="47851"/>
                </a:cubicBezTo>
                <a:cubicBezTo>
                  <a:pt x="228378" y="51786"/>
                  <a:pt x="245194" y="49895"/>
                  <a:pt x="255785" y="41231"/>
                </a:cubicBezTo>
                <a:cubicBezTo>
                  <a:pt x="263600" y="34838"/>
                  <a:pt x="267141" y="24470"/>
                  <a:pt x="273790" y="16871"/>
                </a:cubicBezTo>
                <a:cubicBezTo>
                  <a:pt x="279626" y="10201"/>
                  <a:pt x="287563" y="4915"/>
                  <a:pt x="296033" y="2307"/>
                </a:cubicBezTo>
                <a:cubicBezTo>
                  <a:pt x="305690" y="-666"/>
                  <a:pt x="318279" y="2576"/>
                  <a:pt x="325424" y="9721"/>
                </a:cubicBezTo>
                <a:cubicBezTo>
                  <a:pt x="332091" y="16388"/>
                  <a:pt x="337644" y="24832"/>
                  <a:pt x="346077" y="29051"/>
                </a:cubicBezTo>
                <a:cubicBezTo>
                  <a:pt x="352946" y="32488"/>
                  <a:pt x="361433" y="29580"/>
                  <a:pt x="369114" y="2958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3"/>
          <p:cNvSpPr/>
          <p:nvPr/>
        </p:nvSpPr>
        <p:spPr>
          <a:xfrm rot="10800000" flipH="1">
            <a:off x="7458313" y="5148456"/>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8" name="Google Shape;288;p33"/>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89" name="Google Shape;289;p33"/>
          <p:cNvSpPr txBox="1">
            <a:spLocks noGrp="1"/>
          </p:cNvSpPr>
          <p:nvPr>
            <p:ph type="subTitle" idx="1"/>
          </p:nvPr>
        </p:nvSpPr>
        <p:spPr>
          <a:xfrm>
            <a:off x="2876375" y="4665100"/>
            <a:ext cx="3391200" cy="6573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lt1"/>
                </a:solidFill>
              </a:defRPr>
            </a:lvl1pPr>
            <a:lvl2pPr lvl="1" algn="ctr">
              <a:lnSpc>
                <a:spcPct val="100000"/>
              </a:lnSpc>
              <a:spcBef>
                <a:spcPts val="0"/>
              </a:spcBef>
              <a:spcAft>
                <a:spcPts val="0"/>
              </a:spcAft>
              <a:buClr>
                <a:schemeClr val="dk1"/>
              </a:buClr>
              <a:buSzPts val="1900"/>
              <a:buNone/>
              <a:defRPr>
                <a:solidFill>
                  <a:schemeClr val="dk1"/>
                </a:solidFill>
              </a:defRPr>
            </a:lvl2pPr>
            <a:lvl3pPr lvl="2" algn="ctr">
              <a:lnSpc>
                <a:spcPct val="100000"/>
              </a:lnSpc>
              <a:spcBef>
                <a:spcPts val="0"/>
              </a:spcBef>
              <a:spcAft>
                <a:spcPts val="0"/>
              </a:spcAft>
              <a:buClr>
                <a:schemeClr val="dk1"/>
              </a:buClr>
              <a:buSzPts val="1900"/>
              <a:buNone/>
              <a:defRPr>
                <a:solidFill>
                  <a:schemeClr val="dk1"/>
                </a:solidFill>
              </a:defRPr>
            </a:lvl3pPr>
            <a:lvl4pPr lvl="3" algn="ctr">
              <a:lnSpc>
                <a:spcPct val="100000"/>
              </a:lnSpc>
              <a:spcBef>
                <a:spcPts val="0"/>
              </a:spcBef>
              <a:spcAft>
                <a:spcPts val="0"/>
              </a:spcAft>
              <a:buClr>
                <a:schemeClr val="dk1"/>
              </a:buClr>
              <a:buSzPts val="1900"/>
              <a:buNone/>
              <a:defRPr>
                <a:solidFill>
                  <a:schemeClr val="dk1"/>
                </a:solidFill>
              </a:defRPr>
            </a:lvl4pPr>
            <a:lvl5pPr lvl="4" algn="ctr">
              <a:lnSpc>
                <a:spcPct val="100000"/>
              </a:lnSpc>
              <a:spcBef>
                <a:spcPts val="0"/>
              </a:spcBef>
              <a:spcAft>
                <a:spcPts val="0"/>
              </a:spcAft>
              <a:buClr>
                <a:schemeClr val="dk1"/>
              </a:buClr>
              <a:buSzPts val="1900"/>
              <a:buNone/>
              <a:defRPr>
                <a:solidFill>
                  <a:schemeClr val="dk1"/>
                </a:solidFill>
              </a:defRPr>
            </a:lvl5pPr>
            <a:lvl6pPr lvl="5" algn="ctr">
              <a:lnSpc>
                <a:spcPct val="100000"/>
              </a:lnSpc>
              <a:spcBef>
                <a:spcPts val="0"/>
              </a:spcBef>
              <a:spcAft>
                <a:spcPts val="0"/>
              </a:spcAft>
              <a:buClr>
                <a:schemeClr val="dk1"/>
              </a:buClr>
              <a:buSzPts val="1900"/>
              <a:buNone/>
              <a:defRPr>
                <a:solidFill>
                  <a:schemeClr val="dk1"/>
                </a:solidFill>
              </a:defRPr>
            </a:lvl6pPr>
            <a:lvl7pPr lvl="6" algn="ctr">
              <a:lnSpc>
                <a:spcPct val="100000"/>
              </a:lnSpc>
              <a:spcBef>
                <a:spcPts val="0"/>
              </a:spcBef>
              <a:spcAft>
                <a:spcPts val="0"/>
              </a:spcAft>
              <a:buClr>
                <a:schemeClr val="dk1"/>
              </a:buClr>
              <a:buSzPts val="1900"/>
              <a:buNone/>
              <a:defRPr>
                <a:solidFill>
                  <a:schemeClr val="dk1"/>
                </a:solidFill>
              </a:defRPr>
            </a:lvl7pPr>
            <a:lvl8pPr lvl="7" algn="ctr">
              <a:lnSpc>
                <a:spcPct val="100000"/>
              </a:lnSpc>
              <a:spcBef>
                <a:spcPts val="0"/>
              </a:spcBef>
              <a:spcAft>
                <a:spcPts val="0"/>
              </a:spcAft>
              <a:buClr>
                <a:schemeClr val="dk1"/>
              </a:buClr>
              <a:buSzPts val="1900"/>
              <a:buNone/>
              <a:defRPr>
                <a:solidFill>
                  <a:schemeClr val="dk1"/>
                </a:solidFill>
              </a:defRPr>
            </a:lvl8pPr>
            <a:lvl9pPr lvl="8" algn="ctr">
              <a:lnSpc>
                <a:spcPct val="100000"/>
              </a:lnSpc>
              <a:spcBef>
                <a:spcPts val="0"/>
              </a:spcBef>
              <a:spcAft>
                <a:spcPts val="0"/>
              </a:spcAft>
              <a:buClr>
                <a:schemeClr val="dk1"/>
              </a:buClr>
              <a:buSzPts val="1900"/>
              <a:buNone/>
              <a:defRPr>
                <a:solidFill>
                  <a:schemeClr val="dk1"/>
                </a:solidFill>
              </a:defRPr>
            </a:lvl9pPr>
          </a:lstStyle>
          <a:p>
            <a:endParaRPr/>
          </a:p>
        </p:txBody>
      </p:sp>
      <p:sp>
        <p:nvSpPr>
          <p:cNvPr id="290" name="Google Shape;290;p3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5460395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291"/>
        <p:cNvGrpSpPr/>
        <p:nvPr/>
      </p:nvGrpSpPr>
      <p:grpSpPr>
        <a:xfrm>
          <a:off x="0" y="0"/>
          <a:ext cx="0" cy="0"/>
          <a:chOff x="0" y="0"/>
          <a:chExt cx="0" cy="0"/>
        </a:xfrm>
      </p:grpSpPr>
      <p:sp>
        <p:nvSpPr>
          <p:cNvPr id="292" name="Google Shape;292;p34"/>
          <p:cNvSpPr txBox="1">
            <a:spLocks noGrp="1"/>
          </p:cNvSpPr>
          <p:nvPr>
            <p:ph type="title"/>
          </p:nvPr>
        </p:nvSpPr>
        <p:spPr>
          <a:xfrm flipH="1">
            <a:off x="4571825" y="560900"/>
            <a:ext cx="3858900" cy="763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293" name="Google Shape;293;p34"/>
          <p:cNvSpPr txBox="1">
            <a:spLocks noGrp="1"/>
          </p:cNvSpPr>
          <p:nvPr>
            <p:ph type="subTitle" idx="1"/>
          </p:nvPr>
        </p:nvSpPr>
        <p:spPr>
          <a:xfrm flipH="1">
            <a:off x="4571825" y="1365167"/>
            <a:ext cx="3858900" cy="45525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Clr>
                <a:schemeClr val="accent2"/>
              </a:buClr>
              <a:buSzPts val="2400"/>
              <a:buChar char="●"/>
              <a:defRPr sz="2100"/>
            </a:lvl1pPr>
            <a:lvl2pPr lvl="1" algn="l">
              <a:lnSpc>
                <a:spcPct val="100000"/>
              </a:lnSpc>
              <a:spcBef>
                <a:spcPts val="0"/>
              </a:spcBef>
              <a:spcAft>
                <a:spcPts val="0"/>
              </a:spcAft>
              <a:buSzPts val="1900"/>
              <a:buChar char="○"/>
              <a:defRPr/>
            </a:lvl2pPr>
            <a:lvl3pPr lvl="2" algn="l">
              <a:lnSpc>
                <a:spcPct val="100000"/>
              </a:lnSpc>
              <a:spcBef>
                <a:spcPts val="0"/>
              </a:spcBef>
              <a:spcAft>
                <a:spcPts val="0"/>
              </a:spcAft>
              <a:buSzPts val="1900"/>
              <a:buChar char="■"/>
              <a:defRPr/>
            </a:lvl3pPr>
            <a:lvl4pPr lvl="3" algn="l">
              <a:lnSpc>
                <a:spcPct val="100000"/>
              </a:lnSpc>
              <a:spcBef>
                <a:spcPts val="0"/>
              </a:spcBef>
              <a:spcAft>
                <a:spcPts val="0"/>
              </a:spcAft>
              <a:buSzPts val="1900"/>
              <a:buChar char="●"/>
              <a:defRPr/>
            </a:lvl4pPr>
            <a:lvl5pPr lvl="4" algn="l">
              <a:lnSpc>
                <a:spcPct val="100000"/>
              </a:lnSpc>
              <a:spcBef>
                <a:spcPts val="0"/>
              </a:spcBef>
              <a:spcAft>
                <a:spcPts val="0"/>
              </a:spcAft>
              <a:buSzPts val="1900"/>
              <a:buChar char="○"/>
              <a:defRPr/>
            </a:lvl5pPr>
            <a:lvl6pPr lvl="5" algn="l">
              <a:lnSpc>
                <a:spcPct val="100000"/>
              </a:lnSpc>
              <a:spcBef>
                <a:spcPts val="0"/>
              </a:spcBef>
              <a:spcAft>
                <a:spcPts val="0"/>
              </a:spcAft>
              <a:buSzPts val="1900"/>
              <a:buChar char="■"/>
              <a:defRPr/>
            </a:lvl6pPr>
            <a:lvl7pPr lvl="6" algn="l">
              <a:lnSpc>
                <a:spcPct val="100000"/>
              </a:lnSpc>
              <a:spcBef>
                <a:spcPts val="0"/>
              </a:spcBef>
              <a:spcAft>
                <a:spcPts val="0"/>
              </a:spcAft>
              <a:buSzPts val="1900"/>
              <a:buChar char="●"/>
              <a:defRPr/>
            </a:lvl7pPr>
            <a:lvl8pPr lvl="7" algn="l">
              <a:lnSpc>
                <a:spcPct val="100000"/>
              </a:lnSpc>
              <a:spcBef>
                <a:spcPts val="0"/>
              </a:spcBef>
              <a:spcAft>
                <a:spcPts val="0"/>
              </a:spcAft>
              <a:buSzPts val="1900"/>
              <a:buChar char="○"/>
              <a:defRPr/>
            </a:lvl8pPr>
            <a:lvl9pPr lvl="8" algn="l">
              <a:lnSpc>
                <a:spcPct val="100000"/>
              </a:lnSpc>
              <a:spcBef>
                <a:spcPts val="0"/>
              </a:spcBef>
              <a:spcAft>
                <a:spcPts val="0"/>
              </a:spcAft>
              <a:buSzPts val="1900"/>
              <a:buChar char="■"/>
              <a:defRPr/>
            </a:lvl9pPr>
          </a:lstStyle>
          <a:p>
            <a:endParaRPr/>
          </a:p>
        </p:txBody>
      </p:sp>
      <p:sp>
        <p:nvSpPr>
          <p:cNvPr id="294" name="Google Shape;294;p34"/>
          <p:cNvSpPr/>
          <p:nvPr/>
        </p:nvSpPr>
        <p:spPr>
          <a:xfrm>
            <a:off x="0" y="7967"/>
            <a:ext cx="3837600" cy="69021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295" name="Google Shape;295;p34"/>
          <p:cNvCxnSpPr/>
          <p:nvPr/>
        </p:nvCxnSpPr>
        <p:spPr>
          <a:xfrm>
            <a:off x="1245887"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296" name="Google Shape;296;p34"/>
          <p:cNvCxnSpPr/>
          <p:nvPr/>
        </p:nvCxnSpPr>
        <p:spPr>
          <a:xfrm>
            <a:off x="2591687" y="-17600"/>
            <a:ext cx="8400" cy="6958500"/>
          </a:xfrm>
          <a:prstGeom prst="straightConnector1">
            <a:avLst/>
          </a:prstGeom>
          <a:noFill/>
          <a:ln w="28575" cap="flat" cmpd="sng">
            <a:solidFill>
              <a:schemeClr val="lt1"/>
            </a:solidFill>
            <a:prstDash val="solid"/>
            <a:round/>
            <a:headEnd type="none" w="sm" len="sm"/>
            <a:tailEnd type="none" w="sm" len="sm"/>
          </a:ln>
        </p:spPr>
      </p:cxnSp>
      <p:sp>
        <p:nvSpPr>
          <p:cNvPr id="297" name="Google Shape;297;p34"/>
          <p:cNvSpPr/>
          <p:nvPr/>
        </p:nvSpPr>
        <p:spPr>
          <a:xfrm>
            <a:off x="161919" y="-27600"/>
            <a:ext cx="3123225" cy="6945360"/>
          </a:xfrm>
          <a:custGeom>
            <a:avLst/>
            <a:gdLst/>
            <a:ahLst/>
            <a:cxnLst/>
            <a:rect l="l" t="t" r="r" b="b"/>
            <a:pathLst>
              <a:path w="124929" h="208366" extrusionOk="0">
                <a:moveTo>
                  <a:pt x="94" y="208366"/>
                </a:moveTo>
                <a:cubicBezTo>
                  <a:pt x="94" y="187661"/>
                  <a:pt x="-1414" y="160007"/>
                  <a:pt x="15608" y="148219"/>
                </a:cubicBezTo>
                <a:cubicBezTo>
                  <a:pt x="21750" y="143965"/>
                  <a:pt x="30597" y="143151"/>
                  <a:pt x="37805" y="145116"/>
                </a:cubicBezTo>
                <a:cubicBezTo>
                  <a:pt x="42202" y="146315"/>
                  <a:pt x="46410" y="149501"/>
                  <a:pt x="50932" y="148935"/>
                </a:cubicBezTo>
                <a:cubicBezTo>
                  <a:pt x="57085" y="148165"/>
                  <a:pt x="60510" y="139584"/>
                  <a:pt x="61196" y="133421"/>
                </a:cubicBezTo>
                <a:cubicBezTo>
                  <a:pt x="62938" y="117765"/>
                  <a:pt x="33564" y="117161"/>
                  <a:pt x="23246" y="105257"/>
                </a:cubicBezTo>
                <a:cubicBezTo>
                  <a:pt x="13865" y="94434"/>
                  <a:pt x="15535" y="73876"/>
                  <a:pt x="23962" y="62295"/>
                </a:cubicBezTo>
                <a:cubicBezTo>
                  <a:pt x="40963" y="38929"/>
                  <a:pt x="81874" y="55255"/>
                  <a:pt x="108931" y="45110"/>
                </a:cubicBezTo>
                <a:cubicBezTo>
                  <a:pt x="123726" y="39563"/>
                  <a:pt x="127326" y="15328"/>
                  <a:pt x="123490" y="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4"/>
          <p:cNvSpPr/>
          <p:nvPr/>
        </p:nvSpPr>
        <p:spPr>
          <a:xfrm rot="10800000" flipH="1">
            <a:off x="1779737" y="1403156"/>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99" name="Google Shape;299;p34"/>
          <p:cNvCxnSpPr/>
          <p:nvPr/>
        </p:nvCxnSpPr>
        <p:spPr>
          <a:xfrm>
            <a:off x="1705175" y="6019017"/>
            <a:ext cx="2146800" cy="0"/>
          </a:xfrm>
          <a:prstGeom prst="straightConnector1">
            <a:avLst/>
          </a:prstGeom>
          <a:noFill/>
          <a:ln w="28575" cap="flat" cmpd="sng">
            <a:solidFill>
              <a:schemeClr val="lt1"/>
            </a:solidFill>
            <a:prstDash val="solid"/>
            <a:round/>
            <a:headEnd type="none" w="sm" len="sm"/>
            <a:tailEnd type="none" w="sm" len="sm"/>
          </a:ln>
        </p:spPr>
      </p:cxnSp>
      <p:cxnSp>
        <p:nvCxnSpPr>
          <p:cNvPr id="300" name="Google Shape;300;p34"/>
          <p:cNvCxnSpPr/>
          <p:nvPr/>
        </p:nvCxnSpPr>
        <p:spPr>
          <a:xfrm>
            <a:off x="0" y="768083"/>
            <a:ext cx="2146800" cy="0"/>
          </a:xfrm>
          <a:prstGeom prst="straightConnector1">
            <a:avLst/>
          </a:prstGeom>
          <a:noFill/>
          <a:ln w="28575" cap="flat" cmpd="sng">
            <a:solidFill>
              <a:schemeClr val="lt1"/>
            </a:solidFill>
            <a:prstDash val="solid"/>
            <a:round/>
            <a:headEnd type="none" w="sm" len="sm"/>
            <a:tailEnd type="none" w="sm" len="sm"/>
          </a:ln>
        </p:spPr>
      </p:cxnSp>
      <p:sp>
        <p:nvSpPr>
          <p:cNvPr id="301" name="Google Shape;301;p3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345141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302"/>
        <p:cNvGrpSpPr/>
        <p:nvPr/>
      </p:nvGrpSpPr>
      <p:grpSpPr>
        <a:xfrm>
          <a:off x="0" y="0"/>
          <a:ext cx="0" cy="0"/>
          <a:chOff x="0" y="0"/>
          <a:chExt cx="0" cy="0"/>
        </a:xfrm>
      </p:grpSpPr>
      <p:sp>
        <p:nvSpPr>
          <p:cNvPr id="303" name="Google Shape;303;p35"/>
          <p:cNvSpPr txBox="1">
            <a:spLocks noGrp="1"/>
          </p:cNvSpPr>
          <p:nvPr>
            <p:ph type="title"/>
          </p:nvPr>
        </p:nvSpPr>
        <p:spPr>
          <a:xfrm flipH="1">
            <a:off x="713300" y="560900"/>
            <a:ext cx="46920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04" name="Google Shape;304;p35"/>
          <p:cNvSpPr txBox="1">
            <a:spLocks noGrp="1"/>
          </p:cNvSpPr>
          <p:nvPr>
            <p:ph type="subTitle" idx="1"/>
          </p:nvPr>
        </p:nvSpPr>
        <p:spPr>
          <a:xfrm flipH="1">
            <a:off x="713300" y="1446200"/>
            <a:ext cx="4427400" cy="43680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Clr>
                <a:schemeClr val="accent1"/>
              </a:buClr>
              <a:buSzPts val="2400"/>
              <a:buChar char="●"/>
              <a:defRPr sz="2100"/>
            </a:lvl1pPr>
            <a:lvl2pPr lvl="1" algn="l">
              <a:lnSpc>
                <a:spcPct val="100000"/>
              </a:lnSpc>
              <a:spcBef>
                <a:spcPts val="0"/>
              </a:spcBef>
              <a:spcAft>
                <a:spcPts val="0"/>
              </a:spcAft>
              <a:buSzPts val="1900"/>
              <a:buChar char="○"/>
              <a:defRPr/>
            </a:lvl2pPr>
            <a:lvl3pPr lvl="2" algn="l">
              <a:lnSpc>
                <a:spcPct val="100000"/>
              </a:lnSpc>
              <a:spcBef>
                <a:spcPts val="0"/>
              </a:spcBef>
              <a:spcAft>
                <a:spcPts val="0"/>
              </a:spcAft>
              <a:buSzPts val="1900"/>
              <a:buChar char="■"/>
              <a:defRPr/>
            </a:lvl3pPr>
            <a:lvl4pPr lvl="3" algn="l">
              <a:lnSpc>
                <a:spcPct val="100000"/>
              </a:lnSpc>
              <a:spcBef>
                <a:spcPts val="0"/>
              </a:spcBef>
              <a:spcAft>
                <a:spcPts val="0"/>
              </a:spcAft>
              <a:buSzPts val="1900"/>
              <a:buChar char="●"/>
              <a:defRPr/>
            </a:lvl4pPr>
            <a:lvl5pPr lvl="4" algn="l">
              <a:lnSpc>
                <a:spcPct val="100000"/>
              </a:lnSpc>
              <a:spcBef>
                <a:spcPts val="0"/>
              </a:spcBef>
              <a:spcAft>
                <a:spcPts val="0"/>
              </a:spcAft>
              <a:buSzPts val="1900"/>
              <a:buChar char="○"/>
              <a:defRPr/>
            </a:lvl5pPr>
            <a:lvl6pPr lvl="5" algn="l">
              <a:lnSpc>
                <a:spcPct val="100000"/>
              </a:lnSpc>
              <a:spcBef>
                <a:spcPts val="0"/>
              </a:spcBef>
              <a:spcAft>
                <a:spcPts val="0"/>
              </a:spcAft>
              <a:buSzPts val="1900"/>
              <a:buChar char="■"/>
              <a:defRPr/>
            </a:lvl6pPr>
            <a:lvl7pPr lvl="6" algn="l">
              <a:lnSpc>
                <a:spcPct val="100000"/>
              </a:lnSpc>
              <a:spcBef>
                <a:spcPts val="0"/>
              </a:spcBef>
              <a:spcAft>
                <a:spcPts val="0"/>
              </a:spcAft>
              <a:buSzPts val="1900"/>
              <a:buChar char="●"/>
              <a:defRPr/>
            </a:lvl7pPr>
            <a:lvl8pPr lvl="7" algn="l">
              <a:lnSpc>
                <a:spcPct val="100000"/>
              </a:lnSpc>
              <a:spcBef>
                <a:spcPts val="0"/>
              </a:spcBef>
              <a:spcAft>
                <a:spcPts val="0"/>
              </a:spcAft>
              <a:buSzPts val="1900"/>
              <a:buChar char="○"/>
              <a:defRPr/>
            </a:lvl8pPr>
            <a:lvl9pPr lvl="8" algn="l">
              <a:lnSpc>
                <a:spcPct val="100000"/>
              </a:lnSpc>
              <a:spcBef>
                <a:spcPts val="0"/>
              </a:spcBef>
              <a:spcAft>
                <a:spcPts val="0"/>
              </a:spcAft>
              <a:buSzPts val="1900"/>
              <a:buChar char="■"/>
              <a:defRPr/>
            </a:lvl9pPr>
          </a:lstStyle>
          <a:p>
            <a:endParaRPr/>
          </a:p>
        </p:txBody>
      </p:sp>
      <p:cxnSp>
        <p:nvCxnSpPr>
          <p:cNvPr id="305" name="Google Shape;305;p35"/>
          <p:cNvCxnSpPr/>
          <p:nvPr/>
        </p:nvCxnSpPr>
        <p:spPr>
          <a:xfrm>
            <a:off x="-19925" y="6362433"/>
            <a:ext cx="5930400" cy="0"/>
          </a:xfrm>
          <a:prstGeom prst="straightConnector1">
            <a:avLst/>
          </a:prstGeom>
          <a:noFill/>
          <a:ln w="28575" cap="flat" cmpd="sng">
            <a:solidFill>
              <a:schemeClr val="accent1"/>
            </a:solidFill>
            <a:prstDash val="dash"/>
            <a:round/>
            <a:headEnd type="none" w="sm" len="sm"/>
            <a:tailEnd type="none" w="sm" len="sm"/>
          </a:ln>
        </p:spPr>
      </p:cxnSp>
      <p:sp>
        <p:nvSpPr>
          <p:cNvPr id="306" name="Google Shape;306;p35"/>
          <p:cNvSpPr/>
          <p:nvPr/>
        </p:nvSpPr>
        <p:spPr>
          <a:xfrm flipH="1">
            <a:off x="5815800" y="0"/>
            <a:ext cx="3328200" cy="685800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307" name="Google Shape;307;p35"/>
          <p:cNvCxnSpPr/>
          <p:nvPr/>
        </p:nvCxnSpPr>
        <p:spPr>
          <a:xfrm>
            <a:off x="7479887" y="-17600"/>
            <a:ext cx="0" cy="6893100"/>
          </a:xfrm>
          <a:prstGeom prst="straightConnector1">
            <a:avLst/>
          </a:prstGeom>
          <a:noFill/>
          <a:ln w="28575" cap="flat" cmpd="sng">
            <a:solidFill>
              <a:schemeClr val="lt1"/>
            </a:solidFill>
            <a:prstDash val="solid"/>
            <a:round/>
            <a:headEnd type="none" w="sm" len="sm"/>
            <a:tailEnd type="none" w="sm" len="sm"/>
          </a:ln>
        </p:spPr>
      </p:cxnSp>
      <p:sp>
        <p:nvSpPr>
          <p:cNvPr id="308" name="Google Shape;308;p35"/>
          <p:cNvSpPr/>
          <p:nvPr/>
        </p:nvSpPr>
        <p:spPr>
          <a:xfrm rot="10800000" flipH="1">
            <a:off x="8053513" y="2548789"/>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 name="Google Shape;309;p35"/>
          <p:cNvSpPr/>
          <p:nvPr/>
        </p:nvSpPr>
        <p:spPr>
          <a:xfrm>
            <a:off x="5832875" y="-7700"/>
            <a:ext cx="3071300" cy="5213303"/>
          </a:xfrm>
          <a:custGeom>
            <a:avLst/>
            <a:gdLst/>
            <a:ahLst/>
            <a:cxnLst/>
            <a:rect l="l" t="t" r="r" b="b"/>
            <a:pathLst>
              <a:path w="122852" h="156403" extrusionOk="0">
                <a:moveTo>
                  <a:pt x="0" y="0"/>
                </a:moveTo>
                <a:cubicBezTo>
                  <a:pt x="9082" y="5451"/>
                  <a:pt x="16730" y="15727"/>
                  <a:pt x="17901" y="26254"/>
                </a:cubicBezTo>
                <a:cubicBezTo>
                  <a:pt x="19797" y="43297"/>
                  <a:pt x="11920" y="60050"/>
                  <a:pt x="10024" y="77093"/>
                </a:cubicBezTo>
                <a:cubicBezTo>
                  <a:pt x="9056" y="85793"/>
                  <a:pt x="11589" y="94824"/>
                  <a:pt x="15036" y="102870"/>
                </a:cubicBezTo>
                <a:cubicBezTo>
                  <a:pt x="21427" y="117784"/>
                  <a:pt x="43771" y="118371"/>
                  <a:pt x="56328" y="128647"/>
                </a:cubicBezTo>
                <a:cubicBezTo>
                  <a:pt x="61281" y="132700"/>
                  <a:pt x="66599" y="138039"/>
                  <a:pt x="67307" y="144400"/>
                </a:cubicBezTo>
                <a:cubicBezTo>
                  <a:pt x="67899" y="149719"/>
                  <a:pt x="61896" y="155849"/>
                  <a:pt x="56566" y="156334"/>
                </a:cubicBezTo>
                <a:cubicBezTo>
                  <a:pt x="50499" y="156886"/>
                  <a:pt x="43275" y="150467"/>
                  <a:pt x="42723" y="144400"/>
                </a:cubicBezTo>
                <a:cubicBezTo>
                  <a:pt x="42186" y="138502"/>
                  <a:pt x="46497" y="131773"/>
                  <a:pt x="51793" y="129124"/>
                </a:cubicBezTo>
                <a:cubicBezTo>
                  <a:pt x="57097" y="126471"/>
                  <a:pt x="63902" y="124894"/>
                  <a:pt x="69455" y="126976"/>
                </a:cubicBezTo>
                <a:cubicBezTo>
                  <a:pt x="77322" y="129925"/>
                  <a:pt x="83995" y="138176"/>
                  <a:pt x="92368" y="137478"/>
                </a:cubicBezTo>
                <a:cubicBezTo>
                  <a:pt x="103864" y="136519"/>
                  <a:pt x="115277" y="123913"/>
                  <a:pt x="116236" y="112417"/>
                </a:cubicBezTo>
                <a:cubicBezTo>
                  <a:pt x="117107" y="101982"/>
                  <a:pt x="110326" y="89650"/>
                  <a:pt x="100960" y="84969"/>
                </a:cubicBezTo>
                <a:cubicBezTo>
                  <a:pt x="87196" y="78090"/>
                  <a:pt x="70142" y="79562"/>
                  <a:pt x="56566" y="72319"/>
                </a:cubicBezTo>
                <a:cubicBezTo>
                  <a:pt x="49314" y="68450"/>
                  <a:pt x="44835" y="58564"/>
                  <a:pt x="45348" y="50361"/>
                </a:cubicBezTo>
                <a:cubicBezTo>
                  <a:pt x="46027" y="39510"/>
                  <a:pt x="60475" y="26944"/>
                  <a:pt x="70887" y="30073"/>
                </a:cubicBezTo>
                <a:cubicBezTo>
                  <a:pt x="79367" y="32621"/>
                  <a:pt x="83681" y="42421"/>
                  <a:pt x="90936" y="47497"/>
                </a:cubicBezTo>
                <a:cubicBezTo>
                  <a:pt x="97406" y="52023"/>
                  <a:pt x="107794" y="53229"/>
                  <a:pt x="114565" y="49167"/>
                </a:cubicBezTo>
                <a:cubicBezTo>
                  <a:pt x="120343" y="45701"/>
                  <a:pt x="124075" y="37088"/>
                  <a:pt x="122441" y="30551"/>
                </a:cubicBezTo>
                <a:cubicBezTo>
                  <a:pt x="119764" y="19845"/>
                  <a:pt x="111277" y="11183"/>
                  <a:pt x="108598" y="477"/>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5337378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311"/>
        <p:cNvGrpSpPr/>
        <p:nvPr/>
      </p:nvGrpSpPr>
      <p:grpSpPr>
        <a:xfrm>
          <a:off x="0" y="0"/>
          <a:ext cx="0" cy="0"/>
          <a:chOff x="0" y="0"/>
          <a:chExt cx="0" cy="0"/>
        </a:xfrm>
      </p:grpSpPr>
      <p:sp>
        <p:nvSpPr>
          <p:cNvPr id="312" name="Google Shape;312;p36"/>
          <p:cNvSpPr/>
          <p:nvPr/>
        </p:nvSpPr>
        <p:spPr>
          <a:xfrm>
            <a:off x="-18775" y="0"/>
            <a:ext cx="9181500" cy="155550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13" name="Google Shape;313;p36"/>
          <p:cNvCxnSpPr/>
          <p:nvPr/>
        </p:nvCxnSpPr>
        <p:spPr>
          <a:xfrm>
            <a:off x="-18775" y="508000"/>
            <a:ext cx="9181500" cy="0"/>
          </a:xfrm>
          <a:prstGeom prst="straightConnector1">
            <a:avLst/>
          </a:prstGeom>
          <a:noFill/>
          <a:ln w="28575" cap="flat" cmpd="sng">
            <a:solidFill>
              <a:schemeClr val="lt1"/>
            </a:solidFill>
            <a:prstDash val="dash"/>
            <a:round/>
            <a:headEnd type="none" w="sm" len="sm"/>
            <a:tailEnd type="none" w="sm" len="sm"/>
          </a:ln>
        </p:spPr>
      </p:cxnSp>
      <p:cxnSp>
        <p:nvCxnSpPr>
          <p:cNvPr id="314" name="Google Shape;314;p36"/>
          <p:cNvCxnSpPr/>
          <p:nvPr/>
        </p:nvCxnSpPr>
        <p:spPr>
          <a:xfrm>
            <a:off x="-30550" y="942700"/>
            <a:ext cx="1157700" cy="0"/>
          </a:xfrm>
          <a:prstGeom prst="straightConnector1">
            <a:avLst/>
          </a:prstGeom>
          <a:noFill/>
          <a:ln w="28575" cap="flat" cmpd="sng">
            <a:solidFill>
              <a:schemeClr val="lt1"/>
            </a:solidFill>
            <a:prstDash val="solid"/>
            <a:round/>
            <a:headEnd type="none" w="sm" len="sm"/>
            <a:tailEnd type="none" w="sm" len="sm"/>
          </a:ln>
        </p:spPr>
      </p:cxnSp>
      <p:sp>
        <p:nvSpPr>
          <p:cNvPr id="315" name="Google Shape;315;p36"/>
          <p:cNvSpPr/>
          <p:nvPr/>
        </p:nvSpPr>
        <p:spPr>
          <a:xfrm>
            <a:off x="7885500" y="3226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 name="Google Shape;316;p36"/>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cxnSp>
        <p:nvCxnSpPr>
          <p:cNvPr id="317" name="Google Shape;317;p36"/>
          <p:cNvCxnSpPr/>
          <p:nvPr/>
        </p:nvCxnSpPr>
        <p:spPr>
          <a:xfrm>
            <a:off x="-18775" y="6362433"/>
            <a:ext cx="9181500" cy="0"/>
          </a:xfrm>
          <a:prstGeom prst="straightConnector1">
            <a:avLst/>
          </a:prstGeom>
          <a:noFill/>
          <a:ln w="28575" cap="flat" cmpd="sng">
            <a:solidFill>
              <a:schemeClr val="accent1"/>
            </a:solidFill>
            <a:prstDash val="dash"/>
            <a:round/>
            <a:headEnd type="none" w="sm" len="sm"/>
            <a:tailEnd type="none" w="sm" len="sm"/>
          </a:ln>
        </p:spPr>
      </p:cxnSp>
      <p:sp>
        <p:nvSpPr>
          <p:cNvPr id="318" name="Google Shape;318;p3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537875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319"/>
        <p:cNvGrpSpPr/>
        <p:nvPr/>
      </p:nvGrpSpPr>
      <p:grpSpPr>
        <a:xfrm>
          <a:off x="0" y="0"/>
          <a:ext cx="0" cy="0"/>
          <a:chOff x="0" y="0"/>
          <a:chExt cx="0" cy="0"/>
        </a:xfrm>
      </p:grpSpPr>
      <p:sp>
        <p:nvSpPr>
          <p:cNvPr id="320" name="Google Shape;320;p37"/>
          <p:cNvSpPr/>
          <p:nvPr/>
        </p:nvSpPr>
        <p:spPr>
          <a:xfrm>
            <a:off x="-21625" y="7967"/>
            <a:ext cx="5099700" cy="69021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321" name="Google Shape;321;p37"/>
          <p:cNvSpPr txBox="1">
            <a:spLocks noGrp="1"/>
          </p:cNvSpPr>
          <p:nvPr>
            <p:ph type="title"/>
          </p:nvPr>
        </p:nvSpPr>
        <p:spPr>
          <a:xfrm>
            <a:off x="4686050" y="560900"/>
            <a:ext cx="3744600" cy="16137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cxnSp>
        <p:nvCxnSpPr>
          <p:cNvPr id="322" name="Google Shape;322;p37"/>
          <p:cNvCxnSpPr/>
          <p:nvPr/>
        </p:nvCxnSpPr>
        <p:spPr>
          <a:xfrm>
            <a:off x="-18775" y="6362433"/>
            <a:ext cx="9181500" cy="0"/>
          </a:xfrm>
          <a:prstGeom prst="straightConnector1">
            <a:avLst/>
          </a:prstGeom>
          <a:noFill/>
          <a:ln w="28575" cap="flat" cmpd="sng">
            <a:solidFill>
              <a:schemeClr val="accent3"/>
            </a:solidFill>
            <a:prstDash val="dash"/>
            <a:round/>
            <a:headEnd type="none" w="sm" len="sm"/>
            <a:tailEnd type="none" w="sm" len="sm"/>
          </a:ln>
        </p:spPr>
      </p:cxnSp>
      <p:cxnSp>
        <p:nvCxnSpPr>
          <p:cNvPr id="323" name="Google Shape;323;p37"/>
          <p:cNvCxnSpPr/>
          <p:nvPr/>
        </p:nvCxnSpPr>
        <p:spPr>
          <a:xfrm>
            <a:off x="-33450" y="6362433"/>
            <a:ext cx="5126700" cy="0"/>
          </a:xfrm>
          <a:prstGeom prst="straightConnector1">
            <a:avLst/>
          </a:prstGeom>
          <a:noFill/>
          <a:ln w="28575" cap="flat" cmpd="sng">
            <a:solidFill>
              <a:schemeClr val="lt1"/>
            </a:solidFill>
            <a:prstDash val="solid"/>
            <a:round/>
            <a:headEnd type="none" w="sm" len="sm"/>
            <a:tailEnd type="none" w="sm" len="sm"/>
          </a:ln>
        </p:spPr>
      </p:cxnSp>
      <p:sp>
        <p:nvSpPr>
          <p:cNvPr id="324" name="Google Shape;324;p3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2112831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325"/>
        <p:cNvGrpSpPr/>
        <p:nvPr/>
      </p:nvGrpSpPr>
      <p:grpSpPr>
        <a:xfrm>
          <a:off x="0" y="0"/>
          <a:ext cx="0" cy="0"/>
          <a:chOff x="0" y="0"/>
          <a:chExt cx="0" cy="0"/>
        </a:xfrm>
      </p:grpSpPr>
      <p:sp>
        <p:nvSpPr>
          <p:cNvPr id="326" name="Google Shape;326;p38"/>
          <p:cNvSpPr/>
          <p:nvPr/>
        </p:nvSpPr>
        <p:spPr>
          <a:xfrm>
            <a:off x="-18775" y="5263200"/>
            <a:ext cx="9181500" cy="16329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 name="Google Shape;327;p38"/>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28" name="Google Shape;328;p38"/>
          <p:cNvSpPr/>
          <p:nvPr/>
        </p:nvSpPr>
        <p:spPr>
          <a:xfrm>
            <a:off x="8262800" y="573146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29" name="Google Shape;329;p38"/>
          <p:cNvCxnSpPr/>
          <p:nvPr/>
        </p:nvCxnSpPr>
        <p:spPr>
          <a:xfrm>
            <a:off x="-18775" y="6102267"/>
            <a:ext cx="9181500" cy="0"/>
          </a:xfrm>
          <a:prstGeom prst="straightConnector1">
            <a:avLst/>
          </a:prstGeom>
          <a:noFill/>
          <a:ln w="28575" cap="flat" cmpd="sng">
            <a:solidFill>
              <a:schemeClr val="lt1"/>
            </a:solidFill>
            <a:prstDash val="solid"/>
            <a:round/>
            <a:headEnd type="none" w="sm" len="sm"/>
            <a:tailEnd type="none" w="sm" len="sm"/>
          </a:ln>
        </p:spPr>
      </p:cxnSp>
      <p:sp>
        <p:nvSpPr>
          <p:cNvPr id="330" name="Google Shape;330;p38"/>
          <p:cNvSpPr/>
          <p:nvPr/>
        </p:nvSpPr>
        <p:spPr>
          <a:xfrm>
            <a:off x="0" y="5502233"/>
            <a:ext cx="8398552" cy="1117605"/>
          </a:xfrm>
          <a:custGeom>
            <a:avLst/>
            <a:gdLst/>
            <a:ahLst/>
            <a:cxnLst/>
            <a:rect l="l" t="t" r="r" b="b"/>
            <a:pathLst>
              <a:path w="315054" h="33529" extrusionOk="0">
                <a:moveTo>
                  <a:pt x="0" y="8582"/>
                </a:moveTo>
                <a:cubicBezTo>
                  <a:pt x="3637" y="6764"/>
                  <a:pt x="6644" y="3662"/>
                  <a:pt x="10502" y="2376"/>
                </a:cubicBezTo>
                <a:cubicBezTo>
                  <a:pt x="25328" y="-2566"/>
                  <a:pt x="42256" y="1184"/>
                  <a:pt x="57282" y="5479"/>
                </a:cubicBezTo>
                <a:cubicBezTo>
                  <a:pt x="73267" y="10048"/>
                  <a:pt x="86859" y="20987"/>
                  <a:pt x="102631" y="26244"/>
                </a:cubicBezTo>
                <a:cubicBezTo>
                  <a:pt x="116903" y="31001"/>
                  <a:pt x="132273" y="31676"/>
                  <a:pt x="147264" y="32927"/>
                </a:cubicBezTo>
                <a:cubicBezTo>
                  <a:pt x="162711" y="34216"/>
                  <a:pt x="178861" y="33530"/>
                  <a:pt x="193567" y="28631"/>
                </a:cubicBezTo>
                <a:cubicBezTo>
                  <a:pt x="208948" y="23507"/>
                  <a:pt x="223426" y="15614"/>
                  <a:pt x="239155" y="11685"/>
                </a:cubicBezTo>
                <a:cubicBezTo>
                  <a:pt x="263706" y="5552"/>
                  <a:pt x="291050" y="5344"/>
                  <a:pt x="315054" y="13356"/>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3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6157509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332"/>
        <p:cNvGrpSpPr/>
        <p:nvPr/>
      </p:nvGrpSpPr>
      <p:grpSpPr>
        <a:xfrm>
          <a:off x="0" y="0"/>
          <a:ext cx="0" cy="0"/>
          <a:chOff x="0" y="0"/>
          <a:chExt cx="0" cy="0"/>
        </a:xfrm>
      </p:grpSpPr>
      <p:sp>
        <p:nvSpPr>
          <p:cNvPr id="333" name="Google Shape;333;p39"/>
          <p:cNvSpPr/>
          <p:nvPr/>
        </p:nvSpPr>
        <p:spPr>
          <a:xfrm>
            <a:off x="-18775" y="0"/>
            <a:ext cx="9181500" cy="18321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34" name="Google Shape;334;p39"/>
          <p:cNvCxnSpPr/>
          <p:nvPr/>
        </p:nvCxnSpPr>
        <p:spPr>
          <a:xfrm>
            <a:off x="-18775" y="508000"/>
            <a:ext cx="9181500" cy="0"/>
          </a:xfrm>
          <a:prstGeom prst="straightConnector1">
            <a:avLst/>
          </a:prstGeom>
          <a:noFill/>
          <a:ln w="28575" cap="flat" cmpd="sng">
            <a:solidFill>
              <a:schemeClr val="lt1"/>
            </a:solidFill>
            <a:prstDash val="solid"/>
            <a:round/>
            <a:headEnd type="none" w="sm" len="sm"/>
            <a:tailEnd type="none" w="sm" len="sm"/>
          </a:ln>
        </p:spPr>
      </p:cxnSp>
      <p:cxnSp>
        <p:nvCxnSpPr>
          <p:cNvPr id="335" name="Google Shape;335;p39"/>
          <p:cNvCxnSpPr/>
          <p:nvPr/>
        </p:nvCxnSpPr>
        <p:spPr>
          <a:xfrm>
            <a:off x="1509962" y="0"/>
            <a:ext cx="8700" cy="1845600"/>
          </a:xfrm>
          <a:prstGeom prst="straightConnector1">
            <a:avLst/>
          </a:prstGeom>
          <a:noFill/>
          <a:ln w="28575" cap="flat" cmpd="sng">
            <a:solidFill>
              <a:schemeClr val="lt1"/>
            </a:solidFill>
            <a:prstDash val="solid"/>
            <a:round/>
            <a:headEnd type="none" w="sm" len="sm"/>
            <a:tailEnd type="none" w="sm" len="sm"/>
          </a:ln>
        </p:spPr>
      </p:cxnSp>
      <p:cxnSp>
        <p:nvCxnSpPr>
          <p:cNvPr id="336" name="Google Shape;336;p39"/>
          <p:cNvCxnSpPr/>
          <p:nvPr/>
        </p:nvCxnSpPr>
        <p:spPr>
          <a:xfrm>
            <a:off x="7633988" y="328000"/>
            <a:ext cx="14100" cy="1539900"/>
          </a:xfrm>
          <a:prstGeom prst="straightConnector1">
            <a:avLst/>
          </a:prstGeom>
          <a:noFill/>
          <a:ln w="28575" cap="flat" cmpd="sng">
            <a:solidFill>
              <a:schemeClr val="lt1"/>
            </a:solidFill>
            <a:prstDash val="solid"/>
            <a:round/>
            <a:headEnd type="none" w="sm" len="sm"/>
            <a:tailEnd type="none" w="sm" len="sm"/>
          </a:ln>
        </p:spPr>
      </p:cxnSp>
      <p:sp>
        <p:nvSpPr>
          <p:cNvPr id="337" name="Google Shape;337;p39"/>
          <p:cNvSpPr/>
          <p:nvPr/>
        </p:nvSpPr>
        <p:spPr>
          <a:xfrm>
            <a:off x="1370925" y="8843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 name="Google Shape;338;p39"/>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39" name="Google Shape;339;p3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8312029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only 5">
  <p:cSld name="Title only 5">
    <p:spTree>
      <p:nvGrpSpPr>
        <p:cNvPr id="1" name="Shape 340"/>
        <p:cNvGrpSpPr/>
        <p:nvPr/>
      </p:nvGrpSpPr>
      <p:grpSpPr>
        <a:xfrm>
          <a:off x="0" y="0"/>
          <a:ext cx="0" cy="0"/>
          <a:chOff x="0" y="0"/>
          <a:chExt cx="0" cy="0"/>
        </a:xfrm>
      </p:grpSpPr>
      <p:sp>
        <p:nvSpPr>
          <p:cNvPr id="341" name="Google Shape;341;p40"/>
          <p:cNvSpPr/>
          <p:nvPr/>
        </p:nvSpPr>
        <p:spPr>
          <a:xfrm>
            <a:off x="-18775" y="0"/>
            <a:ext cx="9181500" cy="18321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lt2"/>
              </a:solidFill>
              <a:latin typeface="Arial"/>
              <a:ea typeface="Arial"/>
              <a:cs typeface="Arial"/>
              <a:sym typeface="Arial"/>
            </a:endParaRPr>
          </a:p>
        </p:txBody>
      </p:sp>
      <p:cxnSp>
        <p:nvCxnSpPr>
          <p:cNvPr id="342" name="Google Shape;342;p40"/>
          <p:cNvCxnSpPr/>
          <p:nvPr/>
        </p:nvCxnSpPr>
        <p:spPr>
          <a:xfrm>
            <a:off x="1335200" y="0"/>
            <a:ext cx="0" cy="959100"/>
          </a:xfrm>
          <a:prstGeom prst="straightConnector1">
            <a:avLst/>
          </a:prstGeom>
          <a:noFill/>
          <a:ln w="28575" cap="flat" cmpd="sng">
            <a:solidFill>
              <a:schemeClr val="lt1"/>
            </a:solidFill>
            <a:prstDash val="solid"/>
            <a:round/>
            <a:headEnd type="none" w="sm" len="sm"/>
            <a:tailEnd type="none" w="sm" len="sm"/>
          </a:ln>
        </p:spPr>
      </p:cxnSp>
      <p:cxnSp>
        <p:nvCxnSpPr>
          <p:cNvPr id="343" name="Google Shape;343;p40"/>
          <p:cNvCxnSpPr/>
          <p:nvPr/>
        </p:nvCxnSpPr>
        <p:spPr>
          <a:xfrm>
            <a:off x="7808750" y="872800"/>
            <a:ext cx="0" cy="959100"/>
          </a:xfrm>
          <a:prstGeom prst="straightConnector1">
            <a:avLst/>
          </a:prstGeom>
          <a:noFill/>
          <a:ln w="28575" cap="flat" cmpd="sng">
            <a:solidFill>
              <a:schemeClr val="lt1"/>
            </a:solidFill>
            <a:prstDash val="solid"/>
            <a:round/>
            <a:headEnd type="none" w="sm" len="sm"/>
            <a:tailEnd type="none" w="sm" len="sm"/>
          </a:ln>
        </p:spPr>
      </p:cxnSp>
      <p:sp>
        <p:nvSpPr>
          <p:cNvPr id="344" name="Google Shape;344;p40"/>
          <p:cNvSpPr/>
          <p:nvPr/>
        </p:nvSpPr>
        <p:spPr>
          <a:xfrm>
            <a:off x="1196150" y="2543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 name="Google Shape;345;p40"/>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46" name="Google Shape;346;p4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1502557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only 6">
  <p:cSld name="Title only 6">
    <p:spTree>
      <p:nvGrpSpPr>
        <p:cNvPr id="1" name="Shape 347"/>
        <p:cNvGrpSpPr/>
        <p:nvPr/>
      </p:nvGrpSpPr>
      <p:grpSpPr>
        <a:xfrm>
          <a:off x="0" y="0"/>
          <a:ext cx="0" cy="0"/>
          <a:chOff x="0" y="0"/>
          <a:chExt cx="0" cy="0"/>
        </a:xfrm>
      </p:grpSpPr>
      <p:sp>
        <p:nvSpPr>
          <p:cNvPr id="348" name="Google Shape;348;p41"/>
          <p:cNvSpPr/>
          <p:nvPr/>
        </p:nvSpPr>
        <p:spPr>
          <a:xfrm>
            <a:off x="-18775" y="5263200"/>
            <a:ext cx="9181500" cy="16329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 name="Google Shape;349;p41"/>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cxnSp>
        <p:nvCxnSpPr>
          <p:cNvPr id="350" name="Google Shape;350;p41"/>
          <p:cNvCxnSpPr/>
          <p:nvPr/>
        </p:nvCxnSpPr>
        <p:spPr>
          <a:xfrm>
            <a:off x="-18775" y="6388133"/>
            <a:ext cx="9181500" cy="0"/>
          </a:xfrm>
          <a:prstGeom prst="straightConnector1">
            <a:avLst/>
          </a:prstGeom>
          <a:noFill/>
          <a:ln w="28575" cap="flat" cmpd="sng">
            <a:solidFill>
              <a:schemeClr val="lt1"/>
            </a:solidFill>
            <a:prstDash val="solid"/>
            <a:round/>
            <a:headEnd type="none" w="sm" len="sm"/>
            <a:tailEnd type="none" w="sm" len="sm"/>
          </a:ln>
        </p:spPr>
      </p:cxnSp>
      <p:cxnSp>
        <p:nvCxnSpPr>
          <p:cNvPr id="351" name="Google Shape;351;p41"/>
          <p:cNvCxnSpPr/>
          <p:nvPr/>
        </p:nvCxnSpPr>
        <p:spPr>
          <a:xfrm rot="10800000">
            <a:off x="708863" y="5279433"/>
            <a:ext cx="0" cy="1616700"/>
          </a:xfrm>
          <a:prstGeom prst="straightConnector1">
            <a:avLst/>
          </a:prstGeom>
          <a:noFill/>
          <a:ln w="28575" cap="flat" cmpd="sng">
            <a:solidFill>
              <a:schemeClr val="lt1"/>
            </a:solidFill>
            <a:prstDash val="solid"/>
            <a:round/>
            <a:headEnd type="none" w="sm" len="sm"/>
            <a:tailEnd type="none" w="sm" len="sm"/>
          </a:ln>
        </p:spPr>
      </p:cxnSp>
      <p:cxnSp>
        <p:nvCxnSpPr>
          <p:cNvPr id="352" name="Google Shape;352;p41"/>
          <p:cNvCxnSpPr/>
          <p:nvPr/>
        </p:nvCxnSpPr>
        <p:spPr>
          <a:xfrm rot="10800000">
            <a:off x="8437825" y="5249300"/>
            <a:ext cx="0" cy="1676700"/>
          </a:xfrm>
          <a:prstGeom prst="straightConnector1">
            <a:avLst/>
          </a:prstGeom>
          <a:noFill/>
          <a:ln w="28575" cap="flat" cmpd="sng">
            <a:solidFill>
              <a:schemeClr val="lt1"/>
            </a:solidFill>
            <a:prstDash val="solid"/>
            <a:round/>
            <a:headEnd type="none" w="sm" len="sm"/>
            <a:tailEnd type="none" w="sm" len="sm"/>
          </a:ln>
        </p:spPr>
      </p:cxnSp>
      <p:sp>
        <p:nvSpPr>
          <p:cNvPr id="353" name="Google Shape;353;p41"/>
          <p:cNvSpPr/>
          <p:nvPr/>
        </p:nvSpPr>
        <p:spPr>
          <a:xfrm rot="10800000" flipH="1">
            <a:off x="1010100" y="623125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54" name="Google Shape;354;p41"/>
          <p:cNvCxnSpPr/>
          <p:nvPr/>
        </p:nvCxnSpPr>
        <p:spPr>
          <a:xfrm>
            <a:off x="4572000" y="6042900"/>
            <a:ext cx="0" cy="874800"/>
          </a:xfrm>
          <a:prstGeom prst="straightConnector1">
            <a:avLst/>
          </a:prstGeom>
          <a:noFill/>
          <a:ln w="28575" cap="flat" cmpd="sng">
            <a:solidFill>
              <a:schemeClr val="lt1"/>
            </a:solidFill>
            <a:prstDash val="dash"/>
            <a:round/>
            <a:headEnd type="none" w="sm" len="sm"/>
            <a:tailEnd type="none" w="sm" len="sm"/>
          </a:ln>
        </p:spPr>
      </p:cxnSp>
      <p:sp>
        <p:nvSpPr>
          <p:cNvPr id="355" name="Google Shape;355;p4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2700773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356"/>
        <p:cNvGrpSpPr/>
        <p:nvPr/>
      </p:nvGrpSpPr>
      <p:grpSpPr>
        <a:xfrm>
          <a:off x="0" y="0"/>
          <a:ext cx="0" cy="0"/>
          <a:chOff x="0" y="0"/>
          <a:chExt cx="0" cy="0"/>
        </a:xfrm>
      </p:grpSpPr>
      <p:sp>
        <p:nvSpPr>
          <p:cNvPr id="357" name="Google Shape;357;p42"/>
          <p:cNvSpPr/>
          <p:nvPr/>
        </p:nvSpPr>
        <p:spPr>
          <a:xfrm>
            <a:off x="-18775" y="5263200"/>
            <a:ext cx="9181500" cy="16344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 name="Google Shape;358;p42"/>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59" name="Google Shape;359;p42"/>
          <p:cNvSpPr txBox="1">
            <a:spLocks noGrp="1"/>
          </p:cNvSpPr>
          <p:nvPr>
            <p:ph type="subTitle" idx="1"/>
          </p:nvPr>
        </p:nvSpPr>
        <p:spPr>
          <a:xfrm>
            <a:off x="1028950" y="1595067"/>
            <a:ext cx="2891700" cy="6369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60" name="Google Shape;360;p42"/>
          <p:cNvSpPr txBox="1">
            <a:spLocks noGrp="1"/>
          </p:cNvSpPr>
          <p:nvPr>
            <p:ph type="subTitle" idx="2"/>
          </p:nvPr>
        </p:nvSpPr>
        <p:spPr>
          <a:xfrm>
            <a:off x="1028950" y="2195234"/>
            <a:ext cx="2891700" cy="25908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1300"/>
              </a:spcBef>
              <a:spcAft>
                <a:spcPts val="0"/>
              </a:spcAft>
              <a:buClr>
                <a:schemeClr val="accent2"/>
              </a:buClr>
              <a:buSzPts val="1900"/>
              <a:buFont typeface="Public Sans"/>
              <a:buChar char="●"/>
              <a:defRPr sz="2100">
                <a:solidFill>
                  <a:schemeClr val="dk1"/>
                </a:solidFill>
              </a:defRPr>
            </a:lvl1pPr>
            <a:lvl2pPr lvl="1" algn="ctr">
              <a:lnSpc>
                <a:spcPct val="100000"/>
              </a:lnSpc>
              <a:spcBef>
                <a:spcPts val="0"/>
              </a:spcBef>
              <a:spcAft>
                <a:spcPts val="0"/>
              </a:spcAft>
              <a:buClr>
                <a:srgbClr val="292929"/>
              </a:buClr>
              <a:buSzPts val="1900"/>
              <a:buFont typeface="Public Sans"/>
              <a:buChar char="○"/>
              <a:defRPr/>
            </a:lvl2pPr>
            <a:lvl3pPr lvl="2" algn="ctr">
              <a:lnSpc>
                <a:spcPct val="100000"/>
              </a:lnSpc>
              <a:spcBef>
                <a:spcPts val="0"/>
              </a:spcBef>
              <a:spcAft>
                <a:spcPts val="0"/>
              </a:spcAft>
              <a:buClr>
                <a:srgbClr val="292929"/>
              </a:buClr>
              <a:buSzPts val="1900"/>
              <a:buFont typeface="Public Sans"/>
              <a:buChar char="■"/>
              <a:defRPr/>
            </a:lvl3pPr>
            <a:lvl4pPr lvl="3" algn="ctr">
              <a:lnSpc>
                <a:spcPct val="100000"/>
              </a:lnSpc>
              <a:spcBef>
                <a:spcPts val="0"/>
              </a:spcBef>
              <a:spcAft>
                <a:spcPts val="0"/>
              </a:spcAft>
              <a:buClr>
                <a:srgbClr val="292929"/>
              </a:buClr>
              <a:buSzPts val="1900"/>
              <a:buFont typeface="Public Sans"/>
              <a:buChar char="●"/>
              <a:defRPr/>
            </a:lvl4pPr>
            <a:lvl5pPr lvl="4" algn="ctr">
              <a:lnSpc>
                <a:spcPct val="100000"/>
              </a:lnSpc>
              <a:spcBef>
                <a:spcPts val="0"/>
              </a:spcBef>
              <a:spcAft>
                <a:spcPts val="0"/>
              </a:spcAft>
              <a:buClr>
                <a:srgbClr val="292929"/>
              </a:buClr>
              <a:buSzPts val="1900"/>
              <a:buFont typeface="Public Sans"/>
              <a:buChar char="○"/>
              <a:defRPr/>
            </a:lvl5pPr>
            <a:lvl6pPr lvl="5" algn="ctr">
              <a:lnSpc>
                <a:spcPct val="100000"/>
              </a:lnSpc>
              <a:spcBef>
                <a:spcPts val="0"/>
              </a:spcBef>
              <a:spcAft>
                <a:spcPts val="0"/>
              </a:spcAft>
              <a:buClr>
                <a:srgbClr val="292929"/>
              </a:buClr>
              <a:buSzPts val="1900"/>
              <a:buFont typeface="Public Sans"/>
              <a:buChar char="■"/>
              <a:defRPr/>
            </a:lvl6pPr>
            <a:lvl7pPr lvl="6" algn="ctr">
              <a:lnSpc>
                <a:spcPct val="100000"/>
              </a:lnSpc>
              <a:spcBef>
                <a:spcPts val="0"/>
              </a:spcBef>
              <a:spcAft>
                <a:spcPts val="0"/>
              </a:spcAft>
              <a:buClr>
                <a:srgbClr val="292929"/>
              </a:buClr>
              <a:buSzPts val="1900"/>
              <a:buFont typeface="Public Sans"/>
              <a:buChar char="●"/>
              <a:defRPr/>
            </a:lvl7pPr>
            <a:lvl8pPr lvl="7" algn="ctr">
              <a:lnSpc>
                <a:spcPct val="100000"/>
              </a:lnSpc>
              <a:spcBef>
                <a:spcPts val="0"/>
              </a:spcBef>
              <a:spcAft>
                <a:spcPts val="0"/>
              </a:spcAft>
              <a:buClr>
                <a:srgbClr val="292929"/>
              </a:buClr>
              <a:buSzPts val="1900"/>
              <a:buFont typeface="Public Sans"/>
              <a:buChar char="○"/>
              <a:defRPr/>
            </a:lvl8pPr>
            <a:lvl9pPr lvl="8" algn="ctr">
              <a:lnSpc>
                <a:spcPct val="100000"/>
              </a:lnSpc>
              <a:spcBef>
                <a:spcPts val="0"/>
              </a:spcBef>
              <a:spcAft>
                <a:spcPts val="0"/>
              </a:spcAft>
              <a:buClr>
                <a:srgbClr val="292929"/>
              </a:buClr>
              <a:buSzPts val="1900"/>
              <a:buFont typeface="Public Sans"/>
              <a:buChar char="■"/>
              <a:defRPr/>
            </a:lvl9pPr>
          </a:lstStyle>
          <a:p>
            <a:endParaRPr/>
          </a:p>
        </p:txBody>
      </p:sp>
      <p:sp>
        <p:nvSpPr>
          <p:cNvPr id="361" name="Google Shape;361;p42"/>
          <p:cNvSpPr txBox="1">
            <a:spLocks noGrp="1"/>
          </p:cNvSpPr>
          <p:nvPr>
            <p:ph type="subTitle" idx="3"/>
          </p:nvPr>
        </p:nvSpPr>
        <p:spPr>
          <a:xfrm>
            <a:off x="5223350" y="1595067"/>
            <a:ext cx="2891700" cy="6369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62" name="Google Shape;362;p42"/>
          <p:cNvSpPr txBox="1">
            <a:spLocks noGrp="1"/>
          </p:cNvSpPr>
          <p:nvPr>
            <p:ph type="subTitle" idx="4"/>
          </p:nvPr>
        </p:nvSpPr>
        <p:spPr>
          <a:xfrm>
            <a:off x="5223351" y="2195233"/>
            <a:ext cx="2891700" cy="25908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1300"/>
              </a:spcBef>
              <a:spcAft>
                <a:spcPts val="0"/>
              </a:spcAft>
              <a:buClr>
                <a:schemeClr val="accent2"/>
              </a:buClr>
              <a:buSzPts val="1900"/>
              <a:buFont typeface="Public Sans"/>
              <a:buChar char="●"/>
              <a:defRPr sz="2100">
                <a:solidFill>
                  <a:schemeClr val="dk1"/>
                </a:solidFill>
              </a:defRPr>
            </a:lvl1pPr>
            <a:lvl2pPr lvl="1" algn="ctr">
              <a:lnSpc>
                <a:spcPct val="100000"/>
              </a:lnSpc>
              <a:spcBef>
                <a:spcPts val="0"/>
              </a:spcBef>
              <a:spcAft>
                <a:spcPts val="0"/>
              </a:spcAft>
              <a:buClr>
                <a:srgbClr val="292929"/>
              </a:buClr>
              <a:buSzPts val="1900"/>
              <a:buFont typeface="Public Sans"/>
              <a:buChar char="○"/>
              <a:defRPr/>
            </a:lvl2pPr>
            <a:lvl3pPr lvl="2" algn="ctr">
              <a:lnSpc>
                <a:spcPct val="100000"/>
              </a:lnSpc>
              <a:spcBef>
                <a:spcPts val="0"/>
              </a:spcBef>
              <a:spcAft>
                <a:spcPts val="0"/>
              </a:spcAft>
              <a:buClr>
                <a:srgbClr val="292929"/>
              </a:buClr>
              <a:buSzPts val="1900"/>
              <a:buFont typeface="Public Sans"/>
              <a:buChar char="■"/>
              <a:defRPr/>
            </a:lvl3pPr>
            <a:lvl4pPr lvl="3" algn="ctr">
              <a:lnSpc>
                <a:spcPct val="100000"/>
              </a:lnSpc>
              <a:spcBef>
                <a:spcPts val="0"/>
              </a:spcBef>
              <a:spcAft>
                <a:spcPts val="0"/>
              </a:spcAft>
              <a:buClr>
                <a:srgbClr val="292929"/>
              </a:buClr>
              <a:buSzPts val="1900"/>
              <a:buFont typeface="Public Sans"/>
              <a:buChar char="●"/>
              <a:defRPr/>
            </a:lvl4pPr>
            <a:lvl5pPr lvl="4" algn="ctr">
              <a:lnSpc>
                <a:spcPct val="100000"/>
              </a:lnSpc>
              <a:spcBef>
                <a:spcPts val="0"/>
              </a:spcBef>
              <a:spcAft>
                <a:spcPts val="0"/>
              </a:spcAft>
              <a:buClr>
                <a:srgbClr val="292929"/>
              </a:buClr>
              <a:buSzPts val="1900"/>
              <a:buFont typeface="Public Sans"/>
              <a:buChar char="○"/>
              <a:defRPr/>
            </a:lvl5pPr>
            <a:lvl6pPr lvl="5" algn="ctr">
              <a:lnSpc>
                <a:spcPct val="100000"/>
              </a:lnSpc>
              <a:spcBef>
                <a:spcPts val="0"/>
              </a:spcBef>
              <a:spcAft>
                <a:spcPts val="0"/>
              </a:spcAft>
              <a:buClr>
                <a:srgbClr val="292929"/>
              </a:buClr>
              <a:buSzPts val="1900"/>
              <a:buFont typeface="Public Sans"/>
              <a:buChar char="■"/>
              <a:defRPr/>
            </a:lvl6pPr>
            <a:lvl7pPr lvl="6" algn="ctr">
              <a:lnSpc>
                <a:spcPct val="100000"/>
              </a:lnSpc>
              <a:spcBef>
                <a:spcPts val="0"/>
              </a:spcBef>
              <a:spcAft>
                <a:spcPts val="0"/>
              </a:spcAft>
              <a:buClr>
                <a:srgbClr val="292929"/>
              </a:buClr>
              <a:buSzPts val="1900"/>
              <a:buFont typeface="Public Sans"/>
              <a:buChar char="●"/>
              <a:defRPr/>
            </a:lvl7pPr>
            <a:lvl8pPr lvl="7" algn="ctr">
              <a:lnSpc>
                <a:spcPct val="100000"/>
              </a:lnSpc>
              <a:spcBef>
                <a:spcPts val="0"/>
              </a:spcBef>
              <a:spcAft>
                <a:spcPts val="0"/>
              </a:spcAft>
              <a:buClr>
                <a:srgbClr val="292929"/>
              </a:buClr>
              <a:buSzPts val="1900"/>
              <a:buFont typeface="Public Sans"/>
              <a:buChar char="○"/>
              <a:defRPr/>
            </a:lvl8pPr>
            <a:lvl9pPr lvl="8" algn="ctr">
              <a:lnSpc>
                <a:spcPct val="100000"/>
              </a:lnSpc>
              <a:spcBef>
                <a:spcPts val="0"/>
              </a:spcBef>
              <a:spcAft>
                <a:spcPts val="0"/>
              </a:spcAft>
              <a:buClr>
                <a:srgbClr val="292929"/>
              </a:buClr>
              <a:buSzPts val="1900"/>
              <a:buFont typeface="Public Sans"/>
              <a:buChar char="■"/>
              <a:defRPr/>
            </a:lvl9pPr>
          </a:lstStyle>
          <a:p>
            <a:endParaRPr/>
          </a:p>
        </p:txBody>
      </p:sp>
      <p:cxnSp>
        <p:nvCxnSpPr>
          <p:cNvPr id="363" name="Google Shape;363;p42"/>
          <p:cNvCxnSpPr/>
          <p:nvPr/>
        </p:nvCxnSpPr>
        <p:spPr>
          <a:xfrm>
            <a:off x="4573850" y="1889900"/>
            <a:ext cx="0" cy="3620100"/>
          </a:xfrm>
          <a:prstGeom prst="straightConnector1">
            <a:avLst/>
          </a:prstGeom>
          <a:noFill/>
          <a:ln w="28575" cap="flat" cmpd="sng">
            <a:solidFill>
              <a:schemeClr val="accent2"/>
            </a:solidFill>
            <a:prstDash val="dash"/>
            <a:round/>
            <a:headEnd type="none" w="sm" len="sm"/>
            <a:tailEnd type="none" w="sm" len="sm"/>
          </a:ln>
        </p:spPr>
      </p:cxnSp>
      <p:cxnSp>
        <p:nvCxnSpPr>
          <p:cNvPr id="364" name="Google Shape;364;p42"/>
          <p:cNvCxnSpPr/>
          <p:nvPr/>
        </p:nvCxnSpPr>
        <p:spPr>
          <a:xfrm>
            <a:off x="1509975" y="5287067"/>
            <a:ext cx="0" cy="1630500"/>
          </a:xfrm>
          <a:prstGeom prst="straightConnector1">
            <a:avLst/>
          </a:prstGeom>
          <a:noFill/>
          <a:ln w="28575" cap="flat" cmpd="sng">
            <a:solidFill>
              <a:schemeClr val="lt1"/>
            </a:solidFill>
            <a:prstDash val="solid"/>
            <a:round/>
            <a:headEnd type="none" w="sm" len="sm"/>
            <a:tailEnd type="none" w="sm" len="sm"/>
          </a:ln>
        </p:spPr>
      </p:cxnSp>
      <p:cxnSp>
        <p:nvCxnSpPr>
          <p:cNvPr id="365" name="Google Shape;365;p42"/>
          <p:cNvCxnSpPr/>
          <p:nvPr/>
        </p:nvCxnSpPr>
        <p:spPr>
          <a:xfrm>
            <a:off x="7634000" y="5290462"/>
            <a:ext cx="0" cy="1607700"/>
          </a:xfrm>
          <a:prstGeom prst="straightConnector1">
            <a:avLst/>
          </a:prstGeom>
          <a:noFill/>
          <a:ln w="28575" cap="flat" cmpd="sng">
            <a:solidFill>
              <a:schemeClr val="lt1"/>
            </a:solidFill>
            <a:prstDash val="solid"/>
            <a:round/>
            <a:headEnd type="none" w="sm" len="sm"/>
            <a:tailEnd type="none" w="sm" len="sm"/>
          </a:ln>
        </p:spPr>
      </p:cxnSp>
      <p:sp>
        <p:nvSpPr>
          <p:cNvPr id="366" name="Google Shape;366;p42"/>
          <p:cNvSpPr/>
          <p:nvPr/>
        </p:nvSpPr>
        <p:spPr>
          <a:xfrm>
            <a:off x="1530800" y="5697570"/>
            <a:ext cx="6134000" cy="804977"/>
          </a:xfrm>
          <a:custGeom>
            <a:avLst/>
            <a:gdLst/>
            <a:ahLst/>
            <a:cxnLst/>
            <a:rect l="l" t="t" r="r" b="b"/>
            <a:pathLst>
              <a:path w="245360" h="31608" extrusionOk="0">
                <a:moveTo>
                  <a:pt x="0" y="13298"/>
                </a:moveTo>
                <a:cubicBezTo>
                  <a:pt x="4808" y="10095"/>
                  <a:pt x="8212" y="4631"/>
                  <a:pt x="13605" y="2558"/>
                </a:cubicBezTo>
                <a:cubicBezTo>
                  <a:pt x="20395" y="-53"/>
                  <a:pt x="28093" y="-391"/>
                  <a:pt x="35324" y="410"/>
                </a:cubicBezTo>
                <a:cubicBezTo>
                  <a:pt x="67008" y="3921"/>
                  <a:pt x="94016" y="28787"/>
                  <a:pt x="125783" y="31438"/>
                </a:cubicBezTo>
                <a:cubicBezTo>
                  <a:pt x="150290" y="33483"/>
                  <a:pt x="171669" y="13676"/>
                  <a:pt x="194999" y="5899"/>
                </a:cubicBezTo>
                <a:cubicBezTo>
                  <a:pt x="210982" y="571"/>
                  <a:pt x="230291" y="2660"/>
                  <a:pt x="245360" y="10195"/>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42"/>
          <p:cNvSpPr/>
          <p:nvPr/>
        </p:nvSpPr>
        <p:spPr>
          <a:xfrm>
            <a:off x="2249800" y="550990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68" name="Google Shape;368;p42"/>
          <p:cNvCxnSpPr/>
          <p:nvPr/>
        </p:nvCxnSpPr>
        <p:spPr>
          <a:xfrm>
            <a:off x="-18775" y="6102267"/>
            <a:ext cx="9181500" cy="0"/>
          </a:xfrm>
          <a:prstGeom prst="straightConnector1">
            <a:avLst/>
          </a:prstGeom>
          <a:noFill/>
          <a:ln w="28575" cap="flat" cmpd="sng">
            <a:solidFill>
              <a:schemeClr val="lt1"/>
            </a:solidFill>
            <a:prstDash val="solid"/>
            <a:round/>
            <a:headEnd type="none" w="sm" len="sm"/>
            <a:tailEnd type="none" w="sm" len="sm"/>
          </a:ln>
        </p:spPr>
      </p:cxnSp>
      <p:sp>
        <p:nvSpPr>
          <p:cNvPr id="369" name="Google Shape;369;p42"/>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8348391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and two columns 2">
  <p:cSld name="Title and two columns 2">
    <p:spTree>
      <p:nvGrpSpPr>
        <p:cNvPr id="1" name="Shape 370"/>
        <p:cNvGrpSpPr/>
        <p:nvPr/>
      </p:nvGrpSpPr>
      <p:grpSpPr>
        <a:xfrm>
          <a:off x="0" y="0"/>
          <a:ext cx="0" cy="0"/>
          <a:chOff x="0" y="0"/>
          <a:chExt cx="0" cy="0"/>
        </a:xfrm>
      </p:grpSpPr>
      <p:sp>
        <p:nvSpPr>
          <p:cNvPr id="371" name="Google Shape;371;p43"/>
          <p:cNvSpPr/>
          <p:nvPr/>
        </p:nvSpPr>
        <p:spPr>
          <a:xfrm>
            <a:off x="-18775" y="0"/>
            <a:ext cx="9181500" cy="38175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372" name="Google Shape;372;p43"/>
          <p:cNvCxnSpPr/>
          <p:nvPr/>
        </p:nvCxnSpPr>
        <p:spPr>
          <a:xfrm>
            <a:off x="-18750" y="1652550"/>
            <a:ext cx="9181500" cy="0"/>
          </a:xfrm>
          <a:prstGeom prst="straightConnector1">
            <a:avLst/>
          </a:prstGeom>
          <a:noFill/>
          <a:ln w="28575" cap="flat" cmpd="sng">
            <a:solidFill>
              <a:schemeClr val="lt1"/>
            </a:solidFill>
            <a:prstDash val="solid"/>
            <a:round/>
            <a:headEnd type="none" w="sm" len="sm"/>
            <a:tailEnd type="none" w="sm" len="sm"/>
          </a:ln>
        </p:spPr>
      </p:cxnSp>
      <p:sp>
        <p:nvSpPr>
          <p:cNvPr id="373" name="Google Shape;373;p43"/>
          <p:cNvSpPr/>
          <p:nvPr/>
        </p:nvSpPr>
        <p:spPr>
          <a:xfrm>
            <a:off x="10250" y="376866"/>
            <a:ext cx="9168250" cy="2273343"/>
          </a:xfrm>
          <a:custGeom>
            <a:avLst/>
            <a:gdLst/>
            <a:ahLst/>
            <a:cxnLst/>
            <a:rect l="l" t="t" r="r" b="b"/>
            <a:pathLst>
              <a:path w="366730" h="68202" extrusionOk="0">
                <a:moveTo>
                  <a:pt x="0" y="24585"/>
                </a:moveTo>
                <a:cubicBezTo>
                  <a:pt x="9120" y="20025"/>
                  <a:pt x="20707" y="10769"/>
                  <a:pt x="29391" y="16112"/>
                </a:cubicBezTo>
                <a:cubicBezTo>
                  <a:pt x="41239" y="23403"/>
                  <a:pt x="43650" y="40018"/>
                  <a:pt x="51368" y="51593"/>
                </a:cubicBezTo>
                <a:cubicBezTo>
                  <a:pt x="57106" y="60198"/>
                  <a:pt x="68643" y="64608"/>
                  <a:pt x="78906" y="65892"/>
                </a:cubicBezTo>
                <a:cubicBezTo>
                  <a:pt x="91172" y="67427"/>
                  <a:pt x="104162" y="68468"/>
                  <a:pt x="115977" y="64833"/>
                </a:cubicBezTo>
                <a:cubicBezTo>
                  <a:pt x="138367" y="57944"/>
                  <a:pt x="162031" y="43042"/>
                  <a:pt x="184557" y="49475"/>
                </a:cubicBezTo>
                <a:cubicBezTo>
                  <a:pt x="189971" y="51021"/>
                  <a:pt x="193212" y="62769"/>
                  <a:pt x="188528" y="65892"/>
                </a:cubicBezTo>
                <a:cubicBezTo>
                  <a:pt x="186282" y="67390"/>
                  <a:pt x="182694" y="69168"/>
                  <a:pt x="180585" y="67481"/>
                </a:cubicBezTo>
                <a:cubicBezTo>
                  <a:pt x="177729" y="65196"/>
                  <a:pt x="177032" y="59709"/>
                  <a:pt x="178996" y="56624"/>
                </a:cubicBezTo>
                <a:cubicBezTo>
                  <a:pt x="185114" y="47015"/>
                  <a:pt x="201712" y="47262"/>
                  <a:pt x="212624" y="50534"/>
                </a:cubicBezTo>
                <a:cubicBezTo>
                  <a:pt x="226867" y="54805"/>
                  <a:pt x="238826" y="67085"/>
                  <a:pt x="253666" y="68010"/>
                </a:cubicBezTo>
                <a:cubicBezTo>
                  <a:pt x="264224" y="68668"/>
                  <a:pt x="277154" y="66401"/>
                  <a:pt x="283852" y="58213"/>
                </a:cubicBezTo>
                <a:cubicBezTo>
                  <a:pt x="296750" y="42447"/>
                  <a:pt x="300873" y="19352"/>
                  <a:pt x="316950" y="6844"/>
                </a:cubicBezTo>
                <a:cubicBezTo>
                  <a:pt x="330049" y="-3348"/>
                  <a:pt x="352926" y="-1310"/>
                  <a:pt x="366730" y="7904"/>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74" name="Google Shape;374;p43"/>
          <p:cNvCxnSpPr/>
          <p:nvPr/>
        </p:nvCxnSpPr>
        <p:spPr>
          <a:xfrm>
            <a:off x="-18775" y="6362433"/>
            <a:ext cx="9181500" cy="0"/>
          </a:xfrm>
          <a:prstGeom prst="straightConnector1">
            <a:avLst/>
          </a:prstGeom>
          <a:noFill/>
          <a:ln w="28575" cap="flat" cmpd="sng">
            <a:solidFill>
              <a:schemeClr val="accent3"/>
            </a:solidFill>
            <a:prstDash val="dash"/>
            <a:round/>
            <a:headEnd type="none" w="sm" len="sm"/>
            <a:tailEnd type="none" w="sm" len="sm"/>
          </a:ln>
        </p:spPr>
      </p:cxnSp>
      <p:cxnSp>
        <p:nvCxnSpPr>
          <p:cNvPr id="375" name="Google Shape;375;p43"/>
          <p:cNvCxnSpPr/>
          <p:nvPr/>
        </p:nvCxnSpPr>
        <p:spPr>
          <a:xfrm>
            <a:off x="4557975" y="3003167"/>
            <a:ext cx="4604700" cy="0"/>
          </a:xfrm>
          <a:prstGeom prst="straightConnector1">
            <a:avLst/>
          </a:prstGeom>
          <a:noFill/>
          <a:ln w="28575" cap="flat" cmpd="sng">
            <a:solidFill>
              <a:schemeClr val="lt1"/>
            </a:solidFill>
            <a:prstDash val="solid"/>
            <a:round/>
            <a:headEnd type="none" w="sm" len="sm"/>
            <a:tailEnd type="none" w="sm" len="sm"/>
          </a:ln>
        </p:spPr>
      </p:cxnSp>
      <p:sp>
        <p:nvSpPr>
          <p:cNvPr id="376" name="Google Shape;376;p43"/>
          <p:cNvSpPr/>
          <p:nvPr/>
        </p:nvSpPr>
        <p:spPr>
          <a:xfrm rot="10800000" flipH="1">
            <a:off x="7729712" y="523522"/>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7" name="Google Shape;377;p43"/>
          <p:cNvSpPr txBox="1">
            <a:spLocks noGrp="1"/>
          </p:cNvSpPr>
          <p:nvPr>
            <p:ph type="title"/>
          </p:nvPr>
        </p:nvSpPr>
        <p:spPr>
          <a:xfrm flipH="1">
            <a:off x="713282"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solidFill>
                  <a:schemeClr val="lt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78" name="Google Shape;378;p43"/>
          <p:cNvSpPr txBox="1">
            <a:spLocks noGrp="1"/>
          </p:cNvSpPr>
          <p:nvPr>
            <p:ph type="subTitle" idx="1"/>
          </p:nvPr>
        </p:nvSpPr>
        <p:spPr>
          <a:xfrm flipH="1">
            <a:off x="912751" y="4350767"/>
            <a:ext cx="3187800" cy="4923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379" name="Google Shape;379;p43"/>
          <p:cNvSpPr txBox="1">
            <a:spLocks noGrp="1"/>
          </p:cNvSpPr>
          <p:nvPr>
            <p:ph type="subTitle" idx="2"/>
          </p:nvPr>
        </p:nvSpPr>
        <p:spPr>
          <a:xfrm flipH="1">
            <a:off x="5043451" y="4350767"/>
            <a:ext cx="3187800" cy="4923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Font typeface="Open Sans"/>
              <a:buNone/>
              <a:defRPr sz="2900" b="1">
                <a:solidFill>
                  <a:schemeClr val="dk1"/>
                </a:solidFill>
                <a:latin typeface="Roboto Condensed"/>
                <a:ea typeface="Roboto Condensed"/>
                <a:cs typeface="Roboto Condensed"/>
                <a:sym typeface="Roboto Condensed"/>
              </a:defRPr>
            </a:lvl1pPr>
            <a:lvl2pPr lvl="1" algn="l">
              <a:lnSpc>
                <a:spcPct val="100000"/>
              </a:lnSpc>
              <a:spcBef>
                <a:spcPts val="0"/>
              </a:spcBef>
              <a:spcAft>
                <a:spcPts val="0"/>
              </a:spcAft>
              <a:buClr>
                <a:schemeClr val="dk1"/>
              </a:buClr>
              <a:buSzPts val="1900"/>
              <a:buNone/>
              <a:defRPr>
                <a:solidFill>
                  <a:schemeClr val="dk1"/>
                </a:solidFill>
              </a:defRPr>
            </a:lvl2pPr>
            <a:lvl3pPr lvl="2" algn="l">
              <a:lnSpc>
                <a:spcPct val="100000"/>
              </a:lnSpc>
              <a:spcBef>
                <a:spcPts val="0"/>
              </a:spcBef>
              <a:spcAft>
                <a:spcPts val="0"/>
              </a:spcAft>
              <a:buClr>
                <a:schemeClr val="dk1"/>
              </a:buClr>
              <a:buSzPts val="1900"/>
              <a:buNone/>
              <a:defRPr>
                <a:solidFill>
                  <a:schemeClr val="dk1"/>
                </a:solidFill>
              </a:defRPr>
            </a:lvl3pPr>
            <a:lvl4pPr lvl="3" algn="l">
              <a:lnSpc>
                <a:spcPct val="100000"/>
              </a:lnSpc>
              <a:spcBef>
                <a:spcPts val="0"/>
              </a:spcBef>
              <a:spcAft>
                <a:spcPts val="0"/>
              </a:spcAft>
              <a:buClr>
                <a:schemeClr val="dk1"/>
              </a:buClr>
              <a:buSzPts val="1900"/>
              <a:buNone/>
              <a:defRPr>
                <a:solidFill>
                  <a:schemeClr val="dk1"/>
                </a:solidFill>
              </a:defRPr>
            </a:lvl4pPr>
            <a:lvl5pPr lvl="4" algn="l">
              <a:lnSpc>
                <a:spcPct val="100000"/>
              </a:lnSpc>
              <a:spcBef>
                <a:spcPts val="0"/>
              </a:spcBef>
              <a:spcAft>
                <a:spcPts val="0"/>
              </a:spcAft>
              <a:buClr>
                <a:schemeClr val="dk1"/>
              </a:buClr>
              <a:buSzPts val="1900"/>
              <a:buNone/>
              <a:defRPr>
                <a:solidFill>
                  <a:schemeClr val="dk1"/>
                </a:solidFill>
              </a:defRPr>
            </a:lvl5pPr>
            <a:lvl6pPr lvl="5" algn="l">
              <a:lnSpc>
                <a:spcPct val="100000"/>
              </a:lnSpc>
              <a:spcBef>
                <a:spcPts val="0"/>
              </a:spcBef>
              <a:spcAft>
                <a:spcPts val="0"/>
              </a:spcAft>
              <a:buClr>
                <a:schemeClr val="dk1"/>
              </a:buClr>
              <a:buSzPts val="1900"/>
              <a:buNone/>
              <a:defRPr>
                <a:solidFill>
                  <a:schemeClr val="dk1"/>
                </a:solidFill>
              </a:defRPr>
            </a:lvl6pPr>
            <a:lvl7pPr lvl="6" algn="l">
              <a:lnSpc>
                <a:spcPct val="100000"/>
              </a:lnSpc>
              <a:spcBef>
                <a:spcPts val="0"/>
              </a:spcBef>
              <a:spcAft>
                <a:spcPts val="0"/>
              </a:spcAft>
              <a:buClr>
                <a:schemeClr val="dk1"/>
              </a:buClr>
              <a:buSzPts val="1900"/>
              <a:buNone/>
              <a:defRPr>
                <a:solidFill>
                  <a:schemeClr val="dk1"/>
                </a:solidFill>
              </a:defRPr>
            </a:lvl7pPr>
            <a:lvl8pPr lvl="7" algn="l">
              <a:lnSpc>
                <a:spcPct val="100000"/>
              </a:lnSpc>
              <a:spcBef>
                <a:spcPts val="0"/>
              </a:spcBef>
              <a:spcAft>
                <a:spcPts val="0"/>
              </a:spcAft>
              <a:buClr>
                <a:schemeClr val="dk1"/>
              </a:buClr>
              <a:buSzPts val="1900"/>
              <a:buNone/>
              <a:defRPr>
                <a:solidFill>
                  <a:schemeClr val="dk1"/>
                </a:solidFill>
              </a:defRPr>
            </a:lvl8pPr>
            <a:lvl9pPr lvl="8" algn="l">
              <a:lnSpc>
                <a:spcPct val="100000"/>
              </a:lnSpc>
              <a:spcBef>
                <a:spcPts val="0"/>
              </a:spcBef>
              <a:spcAft>
                <a:spcPts val="0"/>
              </a:spcAft>
              <a:buClr>
                <a:schemeClr val="dk1"/>
              </a:buClr>
              <a:buSzPts val="1900"/>
              <a:buNone/>
              <a:defRPr>
                <a:solidFill>
                  <a:schemeClr val="dk1"/>
                </a:solidFill>
              </a:defRPr>
            </a:lvl9pPr>
          </a:lstStyle>
          <a:p>
            <a:endParaRPr/>
          </a:p>
        </p:txBody>
      </p:sp>
      <p:sp>
        <p:nvSpPr>
          <p:cNvPr id="380" name="Google Shape;380;p43"/>
          <p:cNvSpPr txBox="1">
            <a:spLocks noGrp="1"/>
          </p:cNvSpPr>
          <p:nvPr>
            <p:ph type="subTitle" idx="3"/>
          </p:nvPr>
        </p:nvSpPr>
        <p:spPr>
          <a:xfrm flipH="1">
            <a:off x="912688" y="4949800"/>
            <a:ext cx="3187800" cy="688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381" name="Google Shape;381;p43"/>
          <p:cNvSpPr txBox="1">
            <a:spLocks noGrp="1"/>
          </p:cNvSpPr>
          <p:nvPr>
            <p:ph type="subTitle" idx="4"/>
          </p:nvPr>
        </p:nvSpPr>
        <p:spPr>
          <a:xfrm flipH="1">
            <a:off x="5042019" y="4953700"/>
            <a:ext cx="3187800" cy="688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Clr>
                <a:schemeClr val="dk1"/>
              </a:buClr>
              <a:buSzPts val="2400"/>
              <a:buNone/>
              <a:defRPr sz="2100">
                <a:solidFill>
                  <a:schemeClr val="dk1"/>
                </a:solidFill>
              </a:defRPr>
            </a:lvl1pPr>
            <a:lvl2pPr lvl="1" algn="l">
              <a:lnSpc>
                <a:spcPct val="100000"/>
              </a:lnSpc>
              <a:spcBef>
                <a:spcPts val="0"/>
              </a:spcBef>
              <a:spcAft>
                <a:spcPts val="0"/>
              </a:spcAft>
              <a:buClr>
                <a:schemeClr val="dk1"/>
              </a:buClr>
              <a:buSzPts val="1900"/>
              <a:buNone/>
              <a:defRPr>
                <a:solidFill>
                  <a:schemeClr val="dk1"/>
                </a:solidFill>
              </a:defRPr>
            </a:lvl2pPr>
            <a:lvl3pPr lvl="2" algn="l">
              <a:lnSpc>
                <a:spcPct val="100000"/>
              </a:lnSpc>
              <a:spcBef>
                <a:spcPts val="0"/>
              </a:spcBef>
              <a:spcAft>
                <a:spcPts val="0"/>
              </a:spcAft>
              <a:buClr>
                <a:schemeClr val="dk1"/>
              </a:buClr>
              <a:buSzPts val="1900"/>
              <a:buNone/>
              <a:defRPr>
                <a:solidFill>
                  <a:schemeClr val="dk1"/>
                </a:solidFill>
              </a:defRPr>
            </a:lvl3pPr>
            <a:lvl4pPr lvl="3" algn="l">
              <a:lnSpc>
                <a:spcPct val="100000"/>
              </a:lnSpc>
              <a:spcBef>
                <a:spcPts val="0"/>
              </a:spcBef>
              <a:spcAft>
                <a:spcPts val="0"/>
              </a:spcAft>
              <a:buClr>
                <a:schemeClr val="dk1"/>
              </a:buClr>
              <a:buSzPts val="1900"/>
              <a:buNone/>
              <a:defRPr>
                <a:solidFill>
                  <a:schemeClr val="dk1"/>
                </a:solidFill>
              </a:defRPr>
            </a:lvl4pPr>
            <a:lvl5pPr lvl="4" algn="l">
              <a:lnSpc>
                <a:spcPct val="100000"/>
              </a:lnSpc>
              <a:spcBef>
                <a:spcPts val="0"/>
              </a:spcBef>
              <a:spcAft>
                <a:spcPts val="0"/>
              </a:spcAft>
              <a:buClr>
                <a:schemeClr val="dk1"/>
              </a:buClr>
              <a:buSzPts val="1900"/>
              <a:buNone/>
              <a:defRPr>
                <a:solidFill>
                  <a:schemeClr val="dk1"/>
                </a:solidFill>
              </a:defRPr>
            </a:lvl5pPr>
            <a:lvl6pPr lvl="5" algn="l">
              <a:lnSpc>
                <a:spcPct val="100000"/>
              </a:lnSpc>
              <a:spcBef>
                <a:spcPts val="0"/>
              </a:spcBef>
              <a:spcAft>
                <a:spcPts val="0"/>
              </a:spcAft>
              <a:buClr>
                <a:schemeClr val="dk1"/>
              </a:buClr>
              <a:buSzPts val="1900"/>
              <a:buNone/>
              <a:defRPr>
                <a:solidFill>
                  <a:schemeClr val="dk1"/>
                </a:solidFill>
              </a:defRPr>
            </a:lvl6pPr>
            <a:lvl7pPr lvl="6" algn="l">
              <a:lnSpc>
                <a:spcPct val="100000"/>
              </a:lnSpc>
              <a:spcBef>
                <a:spcPts val="0"/>
              </a:spcBef>
              <a:spcAft>
                <a:spcPts val="0"/>
              </a:spcAft>
              <a:buClr>
                <a:schemeClr val="dk1"/>
              </a:buClr>
              <a:buSzPts val="1900"/>
              <a:buNone/>
              <a:defRPr>
                <a:solidFill>
                  <a:schemeClr val="dk1"/>
                </a:solidFill>
              </a:defRPr>
            </a:lvl7pPr>
            <a:lvl8pPr lvl="7" algn="l">
              <a:lnSpc>
                <a:spcPct val="100000"/>
              </a:lnSpc>
              <a:spcBef>
                <a:spcPts val="0"/>
              </a:spcBef>
              <a:spcAft>
                <a:spcPts val="0"/>
              </a:spcAft>
              <a:buClr>
                <a:schemeClr val="dk1"/>
              </a:buClr>
              <a:buSzPts val="1900"/>
              <a:buNone/>
              <a:defRPr>
                <a:solidFill>
                  <a:schemeClr val="dk1"/>
                </a:solidFill>
              </a:defRPr>
            </a:lvl8pPr>
            <a:lvl9pPr lvl="8" algn="l">
              <a:lnSpc>
                <a:spcPct val="100000"/>
              </a:lnSpc>
              <a:spcBef>
                <a:spcPts val="0"/>
              </a:spcBef>
              <a:spcAft>
                <a:spcPts val="0"/>
              </a:spcAft>
              <a:buClr>
                <a:schemeClr val="dk1"/>
              </a:buClr>
              <a:buSzPts val="1900"/>
              <a:buNone/>
              <a:defRPr>
                <a:solidFill>
                  <a:schemeClr val="dk1"/>
                </a:solidFill>
              </a:defRPr>
            </a:lvl9pPr>
          </a:lstStyle>
          <a:p>
            <a:endParaRPr/>
          </a:p>
        </p:txBody>
      </p:sp>
      <p:sp>
        <p:nvSpPr>
          <p:cNvPr id="382" name="Google Shape;382;p43"/>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3725276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383"/>
        <p:cNvGrpSpPr/>
        <p:nvPr/>
      </p:nvGrpSpPr>
      <p:grpSpPr>
        <a:xfrm>
          <a:off x="0" y="0"/>
          <a:ext cx="0" cy="0"/>
          <a:chOff x="0" y="0"/>
          <a:chExt cx="0" cy="0"/>
        </a:xfrm>
      </p:grpSpPr>
      <p:sp>
        <p:nvSpPr>
          <p:cNvPr id="384" name="Google Shape;384;p44"/>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85" name="Google Shape;385;p44"/>
          <p:cNvSpPr txBox="1">
            <a:spLocks noGrp="1"/>
          </p:cNvSpPr>
          <p:nvPr>
            <p:ph type="subTitle" idx="1"/>
          </p:nvPr>
        </p:nvSpPr>
        <p:spPr>
          <a:xfrm>
            <a:off x="990900" y="2769900"/>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86" name="Google Shape;386;p44"/>
          <p:cNvSpPr txBox="1">
            <a:spLocks noGrp="1"/>
          </p:cNvSpPr>
          <p:nvPr>
            <p:ph type="subTitle" idx="2"/>
          </p:nvPr>
        </p:nvSpPr>
        <p:spPr>
          <a:xfrm>
            <a:off x="990900" y="3318166"/>
            <a:ext cx="2285400" cy="1041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87" name="Google Shape;387;p44"/>
          <p:cNvSpPr txBox="1">
            <a:spLocks noGrp="1"/>
          </p:cNvSpPr>
          <p:nvPr>
            <p:ph type="subTitle" idx="3"/>
          </p:nvPr>
        </p:nvSpPr>
        <p:spPr>
          <a:xfrm>
            <a:off x="3429300" y="2769900"/>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88" name="Google Shape;388;p44"/>
          <p:cNvSpPr txBox="1">
            <a:spLocks noGrp="1"/>
          </p:cNvSpPr>
          <p:nvPr>
            <p:ph type="subTitle" idx="4"/>
          </p:nvPr>
        </p:nvSpPr>
        <p:spPr>
          <a:xfrm>
            <a:off x="3429300" y="3318166"/>
            <a:ext cx="2285400" cy="1041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89" name="Google Shape;389;p44"/>
          <p:cNvSpPr txBox="1">
            <a:spLocks noGrp="1"/>
          </p:cNvSpPr>
          <p:nvPr>
            <p:ph type="subTitle" idx="5"/>
          </p:nvPr>
        </p:nvSpPr>
        <p:spPr>
          <a:xfrm>
            <a:off x="5867700" y="2769900"/>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90" name="Google Shape;390;p44"/>
          <p:cNvSpPr txBox="1">
            <a:spLocks noGrp="1"/>
          </p:cNvSpPr>
          <p:nvPr>
            <p:ph type="subTitle" idx="6"/>
          </p:nvPr>
        </p:nvSpPr>
        <p:spPr>
          <a:xfrm>
            <a:off x="5867700" y="3318166"/>
            <a:ext cx="2285400" cy="1041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391" name="Google Shape;391;p44"/>
          <p:cNvSpPr/>
          <p:nvPr/>
        </p:nvSpPr>
        <p:spPr>
          <a:xfrm>
            <a:off x="-18775" y="4984767"/>
            <a:ext cx="9181500" cy="1912800"/>
          </a:xfrm>
          <a:prstGeom prst="rect">
            <a:avLst/>
          </a:prstGeom>
          <a:solidFill>
            <a:schemeClr val="accen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92" name="Google Shape;392;p44"/>
          <p:cNvCxnSpPr/>
          <p:nvPr/>
        </p:nvCxnSpPr>
        <p:spPr>
          <a:xfrm>
            <a:off x="1509962" y="4964767"/>
            <a:ext cx="0" cy="1952700"/>
          </a:xfrm>
          <a:prstGeom prst="straightConnector1">
            <a:avLst/>
          </a:prstGeom>
          <a:noFill/>
          <a:ln w="28575" cap="flat" cmpd="sng">
            <a:solidFill>
              <a:schemeClr val="lt1"/>
            </a:solidFill>
            <a:prstDash val="solid"/>
            <a:round/>
            <a:headEnd type="none" w="sm" len="sm"/>
            <a:tailEnd type="none" w="sm" len="sm"/>
          </a:ln>
        </p:spPr>
      </p:cxnSp>
      <p:cxnSp>
        <p:nvCxnSpPr>
          <p:cNvPr id="393" name="Google Shape;393;p44"/>
          <p:cNvCxnSpPr/>
          <p:nvPr/>
        </p:nvCxnSpPr>
        <p:spPr>
          <a:xfrm>
            <a:off x="7633988" y="4968833"/>
            <a:ext cx="0" cy="1925700"/>
          </a:xfrm>
          <a:prstGeom prst="straightConnector1">
            <a:avLst/>
          </a:prstGeom>
          <a:noFill/>
          <a:ln w="28575" cap="flat" cmpd="sng">
            <a:solidFill>
              <a:schemeClr val="lt1"/>
            </a:solidFill>
            <a:prstDash val="solid"/>
            <a:round/>
            <a:headEnd type="none" w="sm" len="sm"/>
            <a:tailEnd type="none" w="sm" len="sm"/>
          </a:ln>
        </p:spPr>
      </p:cxnSp>
      <p:cxnSp>
        <p:nvCxnSpPr>
          <p:cNvPr id="394" name="Google Shape;394;p44"/>
          <p:cNvCxnSpPr/>
          <p:nvPr/>
        </p:nvCxnSpPr>
        <p:spPr>
          <a:xfrm>
            <a:off x="4571987" y="4964767"/>
            <a:ext cx="0" cy="1952700"/>
          </a:xfrm>
          <a:prstGeom prst="straightConnector1">
            <a:avLst/>
          </a:prstGeom>
          <a:noFill/>
          <a:ln w="28575" cap="flat" cmpd="sng">
            <a:solidFill>
              <a:schemeClr val="lt1"/>
            </a:solidFill>
            <a:prstDash val="dash"/>
            <a:round/>
            <a:headEnd type="none" w="sm" len="sm"/>
            <a:tailEnd type="none" w="sm" len="sm"/>
          </a:ln>
        </p:spPr>
      </p:cxnSp>
      <p:sp>
        <p:nvSpPr>
          <p:cNvPr id="395" name="Google Shape;395;p44"/>
          <p:cNvSpPr/>
          <p:nvPr/>
        </p:nvSpPr>
        <p:spPr>
          <a:xfrm>
            <a:off x="1370925" y="53140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6" name="Google Shape;396;p44"/>
          <p:cNvSpPr/>
          <p:nvPr/>
        </p:nvSpPr>
        <p:spPr>
          <a:xfrm>
            <a:off x="7494950" y="6249250"/>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97" name="Google Shape;397;p44"/>
          <p:cNvCxnSpPr/>
          <p:nvPr/>
        </p:nvCxnSpPr>
        <p:spPr>
          <a:xfrm>
            <a:off x="2334600" y="1506933"/>
            <a:ext cx="4474800" cy="0"/>
          </a:xfrm>
          <a:prstGeom prst="straightConnector1">
            <a:avLst/>
          </a:prstGeom>
          <a:noFill/>
          <a:ln w="28575" cap="flat" cmpd="sng">
            <a:solidFill>
              <a:schemeClr val="accent1"/>
            </a:solidFill>
            <a:prstDash val="dash"/>
            <a:round/>
            <a:headEnd type="none" w="sm" len="sm"/>
            <a:tailEnd type="none" w="sm" len="sm"/>
          </a:ln>
        </p:spPr>
      </p:cxnSp>
      <p:sp>
        <p:nvSpPr>
          <p:cNvPr id="398" name="Google Shape;398;p4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6922049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and four columns ">
  <p:cSld name="Title and four columns ">
    <p:spTree>
      <p:nvGrpSpPr>
        <p:cNvPr id="1" name="Shape 399"/>
        <p:cNvGrpSpPr/>
        <p:nvPr/>
      </p:nvGrpSpPr>
      <p:grpSpPr>
        <a:xfrm>
          <a:off x="0" y="0"/>
          <a:ext cx="0" cy="0"/>
          <a:chOff x="0" y="0"/>
          <a:chExt cx="0" cy="0"/>
        </a:xfrm>
      </p:grpSpPr>
      <p:sp>
        <p:nvSpPr>
          <p:cNvPr id="400" name="Google Shape;400;p45"/>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01" name="Google Shape;401;p45"/>
          <p:cNvSpPr txBox="1">
            <a:spLocks noGrp="1"/>
          </p:cNvSpPr>
          <p:nvPr>
            <p:ph type="subTitle" idx="1"/>
          </p:nvPr>
        </p:nvSpPr>
        <p:spPr>
          <a:xfrm>
            <a:off x="713225" y="2596833"/>
            <a:ext cx="2148000" cy="631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02" name="Google Shape;402;p45"/>
          <p:cNvSpPr txBox="1">
            <a:spLocks noGrp="1"/>
          </p:cNvSpPr>
          <p:nvPr>
            <p:ph type="subTitle" idx="2"/>
          </p:nvPr>
        </p:nvSpPr>
        <p:spPr>
          <a:xfrm>
            <a:off x="713225" y="3094033"/>
            <a:ext cx="2148000" cy="890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03" name="Google Shape;403;p45"/>
          <p:cNvSpPr txBox="1">
            <a:spLocks noGrp="1"/>
          </p:cNvSpPr>
          <p:nvPr>
            <p:ph type="subTitle" idx="3"/>
          </p:nvPr>
        </p:nvSpPr>
        <p:spPr>
          <a:xfrm>
            <a:off x="3151625" y="2596833"/>
            <a:ext cx="2148000" cy="631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04" name="Google Shape;404;p45"/>
          <p:cNvSpPr txBox="1">
            <a:spLocks noGrp="1"/>
          </p:cNvSpPr>
          <p:nvPr>
            <p:ph type="subTitle" idx="4"/>
          </p:nvPr>
        </p:nvSpPr>
        <p:spPr>
          <a:xfrm>
            <a:off x="3151625" y="3094033"/>
            <a:ext cx="2148000" cy="890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05" name="Google Shape;405;p45"/>
          <p:cNvSpPr txBox="1">
            <a:spLocks noGrp="1"/>
          </p:cNvSpPr>
          <p:nvPr>
            <p:ph type="subTitle" idx="5"/>
          </p:nvPr>
        </p:nvSpPr>
        <p:spPr>
          <a:xfrm>
            <a:off x="713225" y="4631833"/>
            <a:ext cx="2148000" cy="631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06" name="Google Shape;406;p45"/>
          <p:cNvSpPr txBox="1">
            <a:spLocks noGrp="1"/>
          </p:cNvSpPr>
          <p:nvPr>
            <p:ph type="subTitle" idx="6"/>
          </p:nvPr>
        </p:nvSpPr>
        <p:spPr>
          <a:xfrm>
            <a:off x="713225" y="5129033"/>
            <a:ext cx="2148000" cy="890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07" name="Google Shape;407;p45"/>
          <p:cNvSpPr txBox="1">
            <a:spLocks noGrp="1"/>
          </p:cNvSpPr>
          <p:nvPr>
            <p:ph type="subTitle" idx="7"/>
          </p:nvPr>
        </p:nvSpPr>
        <p:spPr>
          <a:xfrm>
            <a:off x="3151625" y="4631833"/>
            <a:ext cx="2148000" cy="6315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08" name="Google Shape;408;p45"/>
          <p:cNvSpPr txBox="1">
            <a:spLocks noGrp="1"/>
          </p:cNvSpPr>
          <p:nvPr>
            <p:ph type="subTitle" idx="8"/>
          </p:nvPr>
        </p:nvSpPr>
        <p:spPr>
          <a:xfrm>
            <a:off x="3151625" y="5129033"/>
            <a:ext cx="2148000" cy="890100"/>
          </a:xfrm>
          <a:prstGeom prst="rect">
            <a:avLst/>
          </a:prstGeom>
          <a:noFill/>
          <a:ln>
            <a:noFill/>
          </a:ln>
        </p:spPr>
        <p:txBody>
          <a:bodyPr spcFirstLastPara="1" wrap="square" lIns="121900" tIns="121900" rIns="121900" bIns="121900" anchor="t" anchorCtr="0">
            <a:noAutofit/>
          </a:bodyPr>
          <a:lstStyle>
            <a:lvl1pPr lvl="0" algn="l">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09" name="Google Shape;409;p45"/>
          <p:cNvSpPr/>
          <p:nvPr/>
        </p:nvSpPr>
        <p:spPr>
          <a:xfrm>
            <a:off x="5590025" y="0"/>
            <a:ext cx="3554100" cy="68580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0" name="Google Shape;410;p45"/>
          <p:cNvSpPr/>
          <p:nvPr/>
        </p:nvSpPr>
        <p:spPr>
          <a:xfrm>
            <a:off x="5719500" y="0"/>
            <a:ext cx="3186350" cy="6886637"/>
          </a:xfrm>
          <a:custGeom>
            <a:avLst/>
            <a:gdLst/>
            <a:ahLst/>
            <a:cxnLst/>
            <a:rect l="l" t="t" r="r" b="b"/>
            <a:pathLst>
              <a:path w="127454" h="200967" extrusionOk="0">
                <a:moveTo>
                  <a:pt x="0" y="0"/>
                </a:moveTo>
                <a:cubicBezTo>
                  <a:pt x="34889" y="5823"/>
                  <a:pt x="90620" y="23165"/>
                  <a:pt x="88549" y="58476"/>
                </a:cubicBezTo>
                <a:cubicBezTo>
                  <a:pt x="88076" y="66546"/>
                  <a:pt x="81569" y="74661"/>
                  <a:pt x="74229" y="78048"/>
                </a:cubicBezTo>
                <a:cubicBezTo>
                  <a:pt x="64722" y="82435"/>
                  <a:pt x="53374" y="82153"/>
                  <a:pt x="44155" y="87117"/>
                </a:cubicBezTo>
                <a:cubicBezTo>
                  <a:pt x="35492" y="91782"/>
                  <a:pt x="26765" y="103165"/>
                  <a:pt x="29357" y="112656"/>
                </a:cubicBezTo>
                <a:cubicBezTo>
                  <a:pt x="31284" y="119712"/>
                  <a:pt x="38547" y="124352"/>
                  <a:pt x="44633" y="128409"/>
                </a:cubicBezTo>
                <a:cubicBezTo>
                  <a:pt x="61806" y="139858"/>
                  <a:pt x="82563" y="144901"/>
                  <a:pt x="100483" y="155140"/>
                </a:cubicBezTo>
                <a:cubicBezTo>
                  <a:pt x="115873" y="163934"/>
                  <a:pt x="123975" y="183587"/>
                  <a:pt x="127454" y="200967"/>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11" name="Google Shape;411;p45"/>
          <p:cNvCxnSpPr/>
          <p:nvPr/>
        </p:nvCxnSpPr>
        <p:spPr>
          <a:xfrm>
            <a:off x="666848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412" name="Google Shape;412;p45"/>
          <p:cNvCxnSpPr/>
          <p:nvPr/>
        </p:nvCxnSpPr>
        <p:spPr>
          <a:xfrm>
            <a:off x="8065637" y="-17600"/>
            <a:ext cx="0" cy="6893100"/>
          </a:xfrm>
          <a:prstGeom prst="straightConnector1">
            <a:avLst/>
          </a:prstGeom>
          <a:noFill/>
          <a:ln w="28575" cap="flat" cmpd="sng">
            <a:solidFill>
              <a:schemeClr val="lt1"/>
            </a:solidFill>
            <a:prstDash val="solid"/>
            <a:round/>
            <a:headEnd type="none" w="sm" len="sm"/>
            <a:tailEnd type="none" w="sm" len="sm"/>
          </a:ln>
        </p:spPr>
      </p:cxnSp>
      <p:sp>
        <p:nvSpPr>
          <p:cNvPr id="413" name="Google Shape;413;p45"/>
          <p:cNvSpPr/>
          <p:nvPr/>
        </p:nvSpPr>
        <p:spPr>
          <a:xfrm>
            <a:off x="7086400" y="48886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14" name="Google Shape;414;p45"/>
          <p:cNvCxnSpPr/>
          <p:nvPr/>
        </p:nvCxnSpPr>
        <p:spPr>
          <a:xfrm>
            <a:off x="695325" y="1657267"/>
            <a:ext cx="5125500" cy="0"/>
          </a:xfrm>
          <a:prstGeom prst="straightConnector1">
            <a:avLst/>
          </a:prstGeom>
          <a:noFill/>
          <a:ln w="28575" cap="flat" cmpd="sng">
            <a:solidFill>
              <a:schemeClr val="dk2"/>
            </a:solidFill>
            <a:prstDash val="lgDash"/>
            <a:round/>
            <a:headEnd type="none" w="sm" len="sm"/>
            <a:tailEnd type="none" w="sm" len="sm"/>
          </a:ln>
        </p:spPr>
      </p:cxnSp>
      <p:sp>
        <p:nvSpPr>
          <p:cNvPr id="415" name="Google Shape;415;p45"/>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7543167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and four columns 1">
  <p:cSld name="Title and four columns 1">
    <p:spTree>
      <p:nvGrpSpPr>
        <p:cNvPr id="1" name="Shape 416"/>
        <p:cNvGrpSpPr/>
        <p:nvPr/>
      </p:nvGrpSpPr>
      <p:grpSpPr>
        <a:xfrm>
          <a:off x="0" y="0"/>
          <a:ext cx="0" cy="0"/>
          <a:chOff x="0" y="0"/>
          <a:chExt cx="0" cy="0"/>
        </a:xfrm>
      </p:grpSpPr>
      <p:sp>
        <p:nvSpPr>
          <p:cNvPr id="417" name="Google Shape;417;p46"/>
          <p:cNvSpPr/>
          <p:nvPr/>
        </p:nvSpPr>
        <p:spPr>
          <a:xfrm>
            <a:off x="-21625" y="-17600"/>
            <a:ext cx="3670500" cy="69276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418" name="Google Shape;418;p46"/>
          <p:cNvCxnSpPr/>
          <p:nvPr/>
        </p:nvCxnSpPr>
        <p:spPr>
          <a:xfrm>
            <a:off x="2956800" y="6362433"/>
            <a:ext cx="5441700" cy="0"/>
          </a:xfrm>
          <a:prstGeom prst="straightConnector1">
            <a:avLst/>
          </a:prstGeom>
          <a:noFill/>
          <a:ln w="28575" cap="flat" cmpd="sng">
            <a:solidFill>
              <a:schemeClr val="dk2"/>
            </a:solidFill>
            <a:prstDash val="dash"/>
            <a:round/>
            <a:headEnd type="none" w="sm" len="sm"/>
            <a:tailEnd type="none" w="sm" len="sm"/>
          </a:ln>
        </p:spPr>
      </p:cxnSp>
      <p:cxnSp>
        <p:nvCxnSpPr>
          <p:cNvPr id="419" name="Google Shape;419;p46"/>
          <p:cNvCxnSpPr/>
          <p:nvPr/>
        </p:nvCxnSpPr>
        <p:spPr>
          <a:xfrm>
            <a:off x="111503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420" name="Google Shape;420;p46"/>
          <p:cNvCxnSpPr/>
          <p:nvPr/>
        </p:nvCxnSpPr>
        <p:spPr>
          <a:xfrm>
            <a:off x="2512187"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421" name="Google Shape;421;p46"/>
          <p:cNvCxnSpPr/>
          <p:nvPr/>
        </p:nvCxnSpPr>
        <p:spPr>
          <a:xfrm rot="10800000" flipH="1">
            <a:off x="-21625" y="767383"/>
            <a:ext cx="2530800" cy="1500"/>
          </a:xfrm>
          <a:prstGeom prst="straightConnector1">
            <a:avLst/>
          </a:prstGeom>
          <a:noFill/>
          <a:ln w="28575" cap="flat" cmpd="sng">
            <a:solidFill>
              <a:schemeClr val="lt1"/>
            </a:solidFill>
            <a:prstDash val="solid"/>
            <a:round/>
            <a:headEnd type="none" w="sm" len="sm"/>
            <a:tailEnd type="none" w="sm" len="sm"/>
          </a:ln>
        </p:spPr>
      </p:cxnSp>
      <p:cxnSp>
        <p:nvCxnSpPr>
          <p:cNvPr id="422" name="Google Shape;422;p46"/>
          <p:cNvCxnSpPr/>
          <p:nvPr/>
        </p:nvCxnSpPr>
        <p:spPr>
          <a:xfrm rot="10800000" flipH="1">
            <a:off x="1121375" y="6018317"/>
            <a:ext cx="2530800" cy="1500"/>
          </a:xfrm>
          <a:prstGeom prst="straightConnector1">
            <a:avLst/>
          </a:prstGeom>
          <a:noFill/>
          <a:ln w="28575" cap="flat" cmpd="sng">
            <a:solidFill>
              <a:schemeClr val="lt1"/>
            </a:solidFill>
            <a:prstDash val="solid"/>
            <a:round/>
            <a:headEnd type="none" w="sm" len="sm"/>
            <a:tailEnd type="none" w="sm" len="sm"/>
          </a:ln>
        </p:spPr>
      </p:cxnSp>
      <p:sp>
        <p:nvSpPr>
          <p:cNvPr id="423" name="Google Shape;423;p46"/>
          <p:cNvSpPr/>
          <p:nvPr/>
        </p:nvSpPr>
        <p:spPr>
          <a:xfrm>
            <a:off x="-21625" y="509433"/>
            <a:ext cx="3123620" cy="5521367"/>
          </a:xfrm>
          <a:custGeom>
            <a:avLst/>
            <a:gdLst/>
            <a:ahLst/>
            <a:cxnLst/>
            <a:rect l="l" t="t" r="r" b="b"/>
            <a:pathLst>
              <a:path w="115604" h="152661" extrusionOk="0">
                <a:moveTo>
                  <a:pt x="0" y="1817"/>
                </a:moveTo>
                <a:cubicBezTo>
                  <a:pt x="19267" y="5677"/>
                  <a:pt x="45567" y="-7535"/>
                  <a:pt x="58714" y="7068"/>
                </a:cubicBezTo>
                <a:cubicBezTo>
                  <a:pt x="64111" y="13063"/>
                  <a:pt x="66248" y="22502"/>
                  <a:pt x="64920" y="30458"/>
                </a:cubicBezTo>
                <a:cubicBezTo>
                  <a:pt x="63211" y="40696"/>
                  <a:pt x="55811" y="53380"/>
                  <a:pt x="62294" y="61486"/>
                </a:cubicBezTo>
                <a:cubicBezTo>
                  <a:pt x="68773" y="69588"/>
                  <a:pt x="83020" y="63505"/>
                  <a:pt x="93084" y="66021"/>
                </a:cubicBezTo>
                <a:cubicBezTo>
                  <a:pt x="103790" y="68697"/>
                  <a:pt x="114424" y="79385"/>
                  <a:pt x="115519" y="90366"/>
                </a:cubicBezTo>
                <a:cubicBezTo>
                  <a:pt x="116861" y="103830"/>
                  <a:pt x="96902" y="112384"/>
                  <a:pt x="83775" y="115666"/>
                </a:cubicBezTo>
                <a:cubicBezTo>
                  <a:pt x="73979" y="118115"/>
                  <a:pt x="61797" y="116880"/>
                  <a:pt x="54657" y="124020"/>
                </a:cubicBezTo>
                <a:cubicBezTo>
                  <a:pt x="50743" y="127934"/>
                  <a:pt x="49858" y="135628"/>
                  <a:pt x="52509" y="140488"/>
                </a:cubicBezTo>
                <a:cubicBezTo>
                  <a:pt x="55230" y="145476"/>
                  <a:pt x="61292" y="147932"/>
                  <a:pt x="64442" y="152661"/>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46"/>
          <p:cNvSpPr/>
          <p:nvPr/>
        </p:nvSpPr>
        <p:spPr>
          <a:xfrm>
            <a:off x="1824962" y="2711317"/>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5" name="Google Shape;425;p46"/>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26" name="Google Shape;426;p46"/>
          <p:cNvSpPr txBox="1">
            <a:spLocks noGrp="1"/>
          </p:cNvSpPr>
          <p:nvPr>
            <p:ph type="subTitle" idx="1"/>
          </p:nvPr>
        </p:nvSpPr>
        <p:spPr>
          <a:xfrm>
            <a:off x="3844325" y="1963867"/>
            <a:ext cx="2148000" cy="497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27" name="Google Shape;427;p46"/>
          <p:cNvSpPr txBox="1">
            <a:spLocks noGrp="1"/>
          </p:cNvSpPr>
          <p:nvPr>
            <p:ph type="subTitle" idx="2"/>
          </p:nvPr>
        </p:nvSpPr>
        <p:spPr>
          <a:xfrm>
            <a:off x="3844325" y="2508800"/>
            <a:ext cx="21480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28" name="Google Shape;428;p46"/>
          <p:cNvSpPr txBox="1">
            <a:spLocks noGrp="1"/>
          </p:cNvSpPr>
          <p:nvPr>
            <p:ph type="subTitle" idx="3"/>
          </p:nvPr>
        </p:nvSpPr>
        <p:spPr>
          <a:xfrm>
            <a:off x="6282725" y="1963867"/>
            <a:ext cx="2148000" cy="497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29" name="Google Shape;429;p46"/>
          <p:cNvSpPr txBox="1">
            <a:spLocks noGrp="1"/>
          </p:cNvSpPr>
          <p:nvPr>
            <p:ph type="subTitle" idx="4"/>
          </p:nvPr>
        </p:nvSpPr>
        <p:spPr>
          <a:xfrm>
            <a:off x="6282725" y="2508800"/>
            <a:ext cx="21480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30" name="Google Shape;430;p46"/>
          <p:cNvSpPr txBox="1">
            <a:spLocks noGrp="1"/>
          </p:cNvSpPr>
          <p:nvPr>
            <p:ph type="subTitle" idx="5"/>
          </p:nvPr>
        </p:nvSpPr>
        <p:spPr>
          <a:xfrm>
            <a:off x="3844325" y="3795667"/>
            <a:ext cx="2148000" cy="497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31" name="Google Shape;431;p46"/>
          <p:cNvSpPr txBox="1">
            <a:spLocks noGrp="1"/>
          </p:cNvSpPr>
          <p:nvPr>
            <p:ph type="subTitle" idx="6"/>
          </p:nvPr>
        </p:nvSpPr>
        <p:spPr>
          <a:xfrm>
            <a:off x="3844325" y="4340600"/>
            <a:ext cx="21480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32" name="Google Shape;432;p46"/>
          <p:cNvSpPr txBox="1">
            <a:spLocks noGrp="1"/>
          </p:cNvSpPr>
          <p:nvPr>
            <p:ph type="subTitle" idx="7"/>
          </p:nvPr>
        </p:nvSpPr>
        <p:spPr>
          <a:xfrm>
            <a:off x="6282725" y="3795667"/>
            <a:ext cx="2148000" cy="4971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33" name="Google Shape;433;p46"/>
          <p:cNvSpPr txBox="1">
            <a:spLocks noGrp="1"/>
          </p:cNvSpPr>
          <p:nvPr>
            <p:ph type="subTitle" idx="8"/>
          </p:nvPr>
        </p:nvSpPr>
        <p:spPr>
          <a:xfrm>
            <a:off x="6282725" y="4340600"/>
            <a:ext cx="2148000" cy="763500"/>
          </a:xfrm>
          <a:prstGeom prst="rect">
            <a:avLst/>
          </a:prstGeom>
          <a:noFill/>
          <a:ln>
            <a:noFill/>
          </a:ln>
        </p:spPr>
        <p:txBody>
          <a:bodyPr spcFirstLastPara="1" wrap="square" lIns="121900" tIns="121900" rIns="121900" bIns="121900" anchor="t" anchorCtr="0">
            <a:noAutofit/>
          </a:bodyPr>
          <a:lstStyle>
            <a:lvl1pPr lvl="0" algn="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34" name="Google Shape;434;p46"/>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3648363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435"/>
        <p:cNvGrpSpPr/>
        <p:nvPr/>
      </p:nvGrpSpPr>
      <p:grpSpPr>
        <a:xfrm>
          <a:off x="0" y="0"/>
          <a:ext cx="0" cy="0"/>
          <a:chOff x="0" y="0"/>
          <a:chExt cx="0" cy="0"/>
        </a:xfrm>
      </p:grpSpPr>
      <p:sp>
        <p:nvSpPr>
          <p:cNvPr id="436" name="Google Shape;436;p47"/>
          <p:cNvSpPr/>
          <p:nvPr/>
        </p:nvSpPr>
        <p:spPr>
          <a:xfrm>
            <a:off x="-18775" y="5263200"/>
            <a:ext cx="9181500" cy="16344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7" name="Google Shape;437;p47"/>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4400"/>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38" name="Google Shape;438;p47"/>
          <p:cNvSpPr txBox="1">
            <a:spLocks noGrp="1"/>
          </p:cNvSpPr>
          <p:nvPr>
            <p:ph type="subTitle" idx="1"/>
          </p:nvPr>
        </p:nvSpPr>
        <p:spPr>
          <a:xfrm>
            <a:off x="990900" y="16520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39" name="Google Shape;439;p47"/>
          <p:cNvSpPr txBox="1">
            <a:spLocks noGrp="1"/>
          </p:cNvSpPr>
          <p:nvPr>
            <p:ph type="subTitle" idx="2"/>
          </p:nvPr>
        </p:nvSpPr>
        <p:spPr>
          <a:xfrm>
            <a:off x="990900" y="21890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40" name="Google Shape;440;p47"/>
          <p:cNvSpPr txBox="1">
            <a:spLocks noGrp="1"/>
          </p:cNvSpPr>
          <p:nvPr>
            <p:ph type="subTitle" idx="3"/>
          </p:nvPr>
        </p:nvSpPr>
        <p:spPr>
          <a:xfrm>
            <a:off x="3429300" y="16520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41" name="Google Shape;441;p47"/>
          <p:cNvSpPr txBox="1">
            <a:spLocks noGrp="1"/>
          </p:cNvSpPr>
          <p:nvPr>
            <p:ph type="subTitle" idx="4"/>
          </p:nvPr>
        </p:nvSpPr>
        <p:spPr>
          <a:xfrm>
            <a:off x="3429300" y="21890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42" name="Google Shape;442;p47"/>
          <p:cNvSpPr txBox="1">
            <a:spLocks noGrp="1"/>
          </p:cNvSpPr>
          <p:nvPr>
            <p:ph type="subTitle" idx="5"/>
          </p:nvPr>
        </p:nvSpPr>
        <p:spPr>
          <a:xfrm>
            <a:off x="5867700" y="16520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43" name="Google Shape;443;p47"/>
          <p:cNvSpPr txBox="1">
            <a:spLocks noGrp="1"/>
          </p:cNvSpPr>
          <p:nvPr>
            <p:ph type="subTitle" idx="6"/>
          </p:nvPr>
        </p:nvSpPr>
        <p:spPr>
          <a:xfrm>
            <a:off x="5867700" y="21890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44" name="Google Shape;444;p47"/>
          <p:cNvSpPr txBox="1">
            <a:spLocks noGrp="1"/>
          </p:cNvSpPr>
          <p:nvPr>
            <p:ph type="subTitle" idx="7"/>
          </p:nvPr>
        </p:nvSpPr>
        <p:spPr>
          <a:xfrm>
            <a:off x="990900" y="33568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45" name="Google Shape;445;p47"/>
          <p:cNvSpPr txBox="1">
            <a:spLocks noGrp="1"/>
          </p:cNvSpPr>
          <p:nvPr>
            <p:ph type="subTitle" idx="8"/>
          </p:nvPr>
        </p:nvSpPr>
        <p:spPr>
          <a:xfrm>
            <a:off x="990900" y="38938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46" name="Google Shape;446;p47"/>
          <p:cNvSpPr txBox="1">
            <a:spLocks noGrp="1"/>
          </p:cNvSpPr>
          <p:nvPr>
            <p:ph type="subTitle" idx="9"/>
          </p:nvPr>
        </p:nvSpPr>
        <p:spPr>
          <a:xfrm>
            <a:off x="3429300" y="33568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47" name="Google Shape;447;p47"/>
          <p:cNvSpPr txBox="1">
            <a:spLocks noGrp="1"/>
          </p:cNvSpPr>
          <p:nvPr>
            <p:ph type="subTitle" idx="13"/>
          </p:nvPr>
        </p:nvSpPr>
        <p:spPr>
          <a:xfrm>
            <a:off x="3429300" y="38938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48" name="Google Shape;448;p47"/>
          <p:cNvSpPr txBox="1">
            <a:spLocks noGrp="1"/>
          </p:cNvSpPr>
          <p:nvPr>
            <p:ph type="subTitle" idx="14"/>
          </p:nvPr>
        </p:nvSpPr>
        <p:spPr>
          <a:xfrm>
            <a:off x="5867700" y="3356867"/>
            <a:ext cx="2285400" cy="4971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Font typeface="Open Sans"/>
              <a:buNone/>
              <a:defRPr sz="2900" b="1">
                <a:solidFill>
                  <a:schemeClr val="dk1"/>
                </a:solidFill>
                <a:latin typeface="Roboto Condensed"/>
                <a:ea typeface="Roboto Condensed"/>
                <a:cs typeface="Roboto Condensed"/>
                <a:sym typeface="Roboto Condensed"/>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49" name="Google Shape;449;p47"/>
          <p:cNvSpPr txBox="1">
            <a:spLocks noGrp="1"/>
          </p:cNvSpPr>
          <p:nvPr>
            <p:ph type="subTitle" idx="15"/>
          </p:nvPr>
        </p:nvSpPr>
        <p:spPr>
          <a:xfrm>
            <a:off x="5867700" y="3893867"/>
            <a:ext cx="2285400" cy="849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400"/>
              <a:buNone/>
              <a:defRPr sz="2100">
                <a:solidFill>
                  <a:schemeClr val="dk1"/>
                </a:solidFill>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
        <p:nvSpPr>
          <p:cNvPr id="450" name="Google Shape;450;p47"/>
          <p:cNvSpPr/>
          <p:nvPr/>
        </p:nvSpPr>
        <p:spPr>
          <a:xfrm>
            <a:off x="848650" y="5287067"/>
            <a:ext cx="8063314" cy="2060499"/>
          </a:xfrm>
          <a:custGeom>
            <a:avLst/>
            <a:gdLst/>
            <a:ahLst/>
            <a:cxnLst/>
            <a:rect l="l" t="t" r="r" b="b"/>
            <a:pathLst>
              <a:path w="297869" h="92368" extrusionOk="0">
                <a:moveTo>
                  <a:pt x="0" y="0"/>
                </a:moveTo>
                <a:cubicBezTo>
                  <a:pt x="7503" y="7495"/>
                  <a:pt x="12617" y="17318"/>
                  <a:pt x="20765" y="24106"/>
                </a:cubicBezTo>
                <a:cubicBezTo>
                  <a:pt x="26699" y="29050"/>
                  <a:pt x="34510" y="31251"/>
                  <a:pt x="41768" y="33892"/>
                </a:cubicBezTo>
                <a:cubicBezTo>
                  <a:pt x="51350" y="37378"/>
                  <a:pt x="72237" y="33183"/>
                  <a:pt x="70410" y="23151"/>
                </a:cubicBezTo>
                <a:cubicBezTo>
                  <a:pt x="69728" y="19405"/>
                  <a:pt x="63626" y="16592"/>
                  <a:pt x="60147" y="18139"/>
                </a:cubicBezTo>
                <a:cubicBezTo>
                  <a:pt x="55399" y="20250"/>
                  <a:pt x="52948" y="27051"/>
                  <a:pt x="53464" y="32221"/>
                </a:cubicBezTo>
                <a:cubicBezTo>
                  <a:pt x="54467" y="42276"/>
                  <a:pt x="67118" y="48341"/>
                  <a:pt x="76615" y="51793"/>
                </a:cubicBezTo>
                <a:cubicBezTo>
                  <a:pt x="102129" y="61066"/>
                  <a:pt x="126673" y="27999"/>
                  <a:pt x="153708" y="25538"/>
                </a:cubicBezTo>
                <a:cubicBezTo>
                  <a:pt x="162433" y="24744"/>
                  <a:pt x="172332" y="26365"/>
                  <a:pt x="179247" y="31744"/>
                </a:cubicBezTo>
                <a:cubicBezTo>
                  <a:pt x="184182" y="35583"/>
                  <a:pt x="186712" y="41778"/>
                  <a:pt x="190464" y="46780"/>
                </a:cubicBezTo>
                <a:cubicBezTo>
                  <a:pt x="197130" y="55667"/>
                  <a:pt x="206403" y="63184"/>
                  <a:pt x="216719" y="67307"/>
                </a:cubicBezTo>
                <a:cubicBezTo>
                  <a:pt x="231204" y="73096"/>
                  <a:pt x="247955" y="67203"/>
                  <a:pt x="263500" y="68500"/>
                </a:cubicBezTo>
                <a:cubicBezTo>
                  <a:pt x="277400" y="69660"/>
                  <a:pt x="291637" y="79890"/>
                  <a:pt x="297869" y="92368"/>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51" name="Google Shape;451;p47"/>
          <p:cNvCxnSpPr/>
          <p:nvPr/>
        </p:nvCxnSpPr>
        <p:spPr>
          <a:xfrm>
            <a:off x="-18775" y="6186081"/>
            <a:ext cx="9181500" cy="0"/>
          </a:xfrm>
          <a:prstGeom prst="straightConnector1">
            <a:avLst/>
          </a:prstGeom>
          <a:noFill/>
          <a:ln w="28575" cap="flat" cmpd="sng">
            <a:solidFill>
              <a:schemeClr val="lt1"/>
            </a:solidFill>
            <a:prstDash val="solid"/>
            <a:round/>
            <a:headEnd type="none" w="sm" len="sm"/>
            <a:tailEnd type="none" w="sm" len="sm"/>
          </a:ln>
        </p:spPr>
      </p:cxnSp>
      <p:sp>
        <p:nvSpPr>
          <p:cNvPr id="452" name="Google Shape;452;p47"/>
          <p:cNvSpPr/>
          <p:nvPr/>
        </p:nvSpPr>
        <p:spPr>
          <a:xfrm>
            <a:off x="1126862" y="5491483"/>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53" name="Google Shape;453;p47"/>
          <p:cNvCxnSpPr/>
          <p:nvPr/>
        </p:nvCxnSpPr>
        <p:spPr>
          <a:xfrm>
            <a:off x="-30550" y="942700"/>
            <a:ext cx="1157700" cy="0"/>
          </a:xfrm>
          <a:prstGeom prst="straightConnector1">
            <a:avLst/>
          </a:prstGeom>
          <a:noFill/>
          <a:ln w="28575" cap="flat" cmpd="sng">
            <a:solidFill>
              <a:schemeClr val="accent3"/>
            </a:solidFill>
            <a:prstDash val="dash"/>
            <a:round/>
            <a:headEnd type="none" w="sm" len="sm"/>
            <a:tailEnd type="none" w="sm" len="sm"/>
          </a:ln>
        </p:spPr>
      </p:cxnSp>
      <p:cxnSp>
        <p:nvCxnSpPr>
          <p:cNvPr id="454" name="Google Shape;454;p47"/>
          <p:cNvCxnSpPr/>
          <p:nvPr/>
        </p:nvCxnSpPr>
        <p:spPr>
          <a:xfrm>
            <a:off x="7986300" y="942700"/>
            <a:ext cx="1157700" cy="0"/>
          </a:xfrm>
          <a:prstGeom prst="straightConnector1">
            <a:avLst/>
          </a:prstGeom>
          <a:noFill/>
          <a:ln w="28575" cap="flat" cmpd="sng">
            <a:solidFill>
              <a:schemeClr val="accent3"/>
            </a:solidFill>
            <a:prstDash val="dash"/>
            <a:round/>
            <a:headEnd type="none" w="sm" len="sm"/>
            <a:tailEnd type="none" w="sm" len="sm"/>
          </a:ln>
        </p:spPr>
      </p:cxnSp>
      <p:sp>
        <p:nvSpPr>
          <p:cNvPr id="455" name="Google Shape;455;p4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7849065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456"/>
        <p:cNvGrpSpPr/>
        <p:nvPr/>
      </p:nvGrpSpPr>
      <p:grpSpPr>
        <a:xfrm>
          <a:off x="0" y="0"/>
          <a:ext cx="0" cy="0"/>
          <a:chOff x="0" y="0"/>
          <a:chExt cx="0" cy="0"/>
        </a:xfrm>
      </p:grpSpPr>
      <p:sp>
        <p:nvSpPr>
          <p:cNvPr id="457" name="Google Shape;457;p48"/>
          <p:cNvSpPr txBox="1">
            <a:spLocks noGrp="1"/>
          </p:cNvSpPr>
          <p:nvPr>
            <p:ph type="title"/>
          </p:nvPr>
        </p:nvSpPr>
        <p:spPr>
          <a:xfrm flipH="1">
            <a:off x="4253875" y="728817"/>
            <a:ext cx="4176900" cy="1368000"/>
          </a:xfrm>
          <a:prstGeom prst="rect">
            <a:avLst/>
          </a:prstGeom>
          <a:noFill/>
          <a:ln>
            <a:noFill/>
          </a:ln>
        </p:spPr>
        <p:txBody>
          <a:bodyPr spcFirstLastPara="1" wrap="square" lIns="121900" tIns="121900" rIns="121900" bIns="121900" anchor="ctr" anchorCtr="0">
            <a:noAutofit/>
          </a:bodyPr>
          <a:lstStyle>
            <a:lvl1pPr lvl="0" algn="r">
              <a:lnSpc>
                <a:spcPct val="100000"/>
              </a:lnSpc>
              <a:spcBef>
                <a:spcPts val="0"/>
              </a:spcBef>
              <a:spcAft>
                <a:spcPts val="0"/>
              </a:spcAft>
              <a:buSzPts val="1900"/>
              <a:buNone/>
              <a:defRPr sz="9600"/>
            </a:lvl1pPr>
            <a:lvl2pPr lvl="1" algn="r">
              <a:lnSpc>
                <a:spcPct val="100000"/>
              </a:lnSpc>
              <a:spcBef>
                <a:spcPts val="0"/>
              </a:spcBef>
              <a:spcAft>
                <a:spcPts val="0"/>
              </a:spcAft>
              <a:buSzPts val="1900"/>
              <a:buNone/>
              <a:defRPr/>
            </a:lvl2pPr>
            <a:lvl3pPr lvl="2" algn="r">
              <a:lnSpc>
                <a:spcPct val="100000"/>
              </a:lnSpc>
              <a:spcBef>
                <a:spcPts val="0"/>
              </a:spcBef>
              <a:spcAft>
                <a:spcPts val="0"/>
              </a:spcAft>
              <a:buSzPts val="1900"/>
              <a:buNone/>
              <a:defRPr/>
            </a:lvl3pPr>
            <a:lvl4pPr lvl="3" algn="r">
              <a:lnSpc>
                <a:spcPct val="100000"/>
              </a:lnSpc>
              <a:spcBef>
                <a:spcPts val="0"/>
              </a:spcBef>
              <a:spcAft>
                <a:spcPts val="0"/>
              </a:spcAft>
              <a:buSzPts val="1900"/>
              <a:buNone/>
              <a:defRPr/>
            </a:lvl4pPr>
            <a:lvl5pPr lvl="4" algn="r">
              <a:lnSpc>
                <a:spcPct val="100000"/>
              </a:lnSpc>
              <a:spcBef>
                <a:spcPts val="0"/>
              </a:spcBef>
              <a:spcAft>
                <a:spcPts val="0"/>
              </a:spcAft>
              <a:buSzPts val="1900"/>
              <a:buNone/>
              <a:defRPr/>
            </a:lvl5pPr>
            <a:lvl6pPr lvl="5" algn="r">
              <a:lnSpc>
                <a:spcPct val="100000"/>
              </a:lnSpc>
              <a:spcBef>
                <a:spcPts val="0"/>
              </a:spcBef>
              <a:spcAft>
                <a:spcPts val="0"/>
              </a:spcAft>
              <a:buSzPts val="1900"/>
              <a:buNone/>
              <a:defRPr/>
            </a:lvl6pPr>
            <a:lvl7pPr lvl="6" algn="r">
              <a:lnSpc>
                <a:spcPct val="100000"/>
              </a:lnSpc>
              <a:spcBef>
                <a:spcPts val="0"/>
              </a:spcBef>
              <a:spcAft>
                <a:spcPts val="0"/>
              </a:spcAft>
              <a:buSzPts val="1900"/>
              <a:buNone/>
              <a:defRPr/>
            </a:lvl7pPr>
            <a:lvl8pPr lvl="7" algn="r">
              <a:lnSpc>
                <a:spcPct val="100000"/>
              </a:lnSpc>
              <a:spcBef>
                <a:spcPts val="0"/>
              </a:spcBef>
              <a:spcAft>
                <a:spcPts val="0"/>
              </a:spcAft>
              <a:buSzPts val="1900"/>
              <a:buNone/>
              <a:defRPr/>
            </a:lvl8pPr>
            <a:lvl9pPr lvl="8" algn="r">
              <a:lnSpc>
                <a:spcPct val="100000"/>
              </a:lnSpc>
              <a:spcBef>
                <a:spcPts val="0"/>
              </a:spcBef>
              <a:spcAft>
                <a:spcPts val="0"/>
              </a:spcAft>
              <a:buSzPts val="1900"/>
              <a:buNone/>
              <a:defRPr/>
            </a:lvl9pPr>
          </a:lstStyle>
          <a:p>
            <a:endParaRPr/>
          </a:p>
        </p:txBody>
      </p:sp>
      <p:sp>
        <p:nvSpPr>
          <p:cNvPr id="458" name="Google Shape;458;p48"/>
          <p:cNvSpPr txBox="1">
            <a:spLocks noGrp="1"/>
          </p:cNvSpPr>
          <p:nvPr>
            <p:ph type="subTitle" idx="1"/>
          </p:nvPr>
        </p:nvSpPr>
        <p:spPr>
          <a:xfrm flipH="1">
            <a:off x="4253875" y="2096800"/>
            <a:ext cx="4176900" cy="1082100"/>
          </a:xfrm>
          <a:prstGeom prst="rect">
            <a:avLst/>
          </a:prstGeom>
          <a:noFill/>
          <a:ln>
            <a:noFill/>
          </a:ln>
        </p:spPr>
        <p:txBody>
          <a:bodyPr spcFirstLastPara="1" wrap="square" lIns="121900" tIns="121900" rIns="121900" bIns="121900" anchor="ctr" anchorCtr="0">
            <a:noAutofit/>
          </a:bodyPr>
          <a:lstStyle>
            <a:lvl1pPr lvl="0" algn="r">
              <a:lnSpc>
                <a:spcPct val="100000"/>
              </a:lnSpc>
              <a:spcBef>
                <a:spcPts val="0"/>
              </a:spcBef>
              <a:spcAft>
                <a:spcPts val="0"/>
              </a:spcAft>
              <a:buClr>
                <a:schemeClr val="dk1"/>
              </a:buClr>
              <a:buSzPts val="2100"/>
              <a:buNone/>
              <a:defRPr sz="2100">
                <a:solidFill>
                  <a:schemeClr val="dk1"/>
                </a:solidFill>
              </a:defRPr>
            </a:lvl1pPr>
            <a:lvl2pPr lvl="1" algn="r">
              <a:lnSpc>
                <a:spcPct val="100000"/>
              </a:lnSpc>
              <a:spcBef>
                <a:spcPts val="0"/>
              </a:spcBef>
              <a:spcAft>
                <a:spcPts val="0"/>
              </a:spcAft>
              <a:buSzPts val="1900"/>
              <a:buNone/>
              <a:defRPr/>
            </a:lvl2pPr>
            <a:lvl3pPr lvl="2" algn="r">
              <a:lnSpc>
                <a:spcPct val="100000"/>
              </a:lnSpc>
              <a:spcBef>
                <a:spcPts val="0"/>
              </a:spcBef>
              <a:spcAft>
                <a:spcPts val="0"/>
              </a:spcAft>
              <a:buSzPts val="1900"/>
              <a:buNone/>
              <a:defRPr/>
            </a:lvl3pPr>
            <a:lvl4pPr lvl="3" algn="r">
              <a:lnSpc>
                <a:spcPct val="100000"/>
              </a:lnSpc>
              <a:spcBef>
                <a:spcPts val="0"/>
              </a:spcBef>
              <a:spcAft>
                <a:spcPts val="0"/>
              </a:spcAft>
              <a:buSzPts val="1900"/>
              <a:buNone/>
              <a:defRPr/>
            </a:lvl4pPr>
            <a:lvl5pPr lvl="4" algn="r">
              <a:lnSpc>
                <a:spcPct val="100000"/>
              </a:lnSpc>
              <a:spcBef>
                <a:spcPts val="0"/>
              </a:spcBef>
              <a:spcAft>
                <a:spcPts val="0"/>
              </a:spcAft>
              <a:buSzPts val="1900"/>
              <a:buNone/>
              <a:defRPr/>
            </a:lvl5pPr>
            <a:lvl6pPr lvl="5" algn="r">
              <a:lnSpc>
                <a:spcPct val="100000"/>
              </a:lnSpc>
              <a:spcBef>
                <a:spcPts val="0"/>
              </a:spcBef>
              <a:spcAft>
                <a:spcPts val="0"/>
              </a:spcAft>
              <a:buSzPts val="1900"/>
              <a:buNone/>
              <a:defRPr/>
            </a:lvl6pPr>
            <a:lvl7pPr lvl="6" algn="r">
              <a:lnSpc>
                <a:spcPct val="100000"/>
              </a:lnSpc>
              <a:spcBef>
                <a:spcPts val="0"/>
              </a:spcBef>
              <a:spcAft>
                <a:spcPts val="0"/>
              </a:spcAft>
              <a:buSzPts val="1900"/>
              <a:buNone/>
              <a:defRPr/>
            </a:lvl7pPr>
            <a:lvl8pPr lvl="7" algn="r">
              <a:lnSpc>
                <a:spcPct val="100000"/>
              </a:lnSpc>
              <a:spcBef>
                <a:spcPts val="0"/>
              </a:spcBef>
              <a:spcAft>
                <a:spcPts val="0"/>
              </a:spcAft>
              <a:buSzPts val="1900"/>
              <a:buNone/>
              <a:defRPr/>
            </a:lvl8pPr>
            <a:lvl9pPr lvl="8" algn="r">
              <a:lnSpc>
                <a:spcPct val="100000"/>
              </a:lnSpc>
              <a:spcBef>
                <a:spcPts val="0"/>
              </a:spcBef>
              <a:spcAft>
                <a:spcPts val="0"/>
              </a:spcAft>
              <a:buSzPts val="1900"/>
              <a:buNone/>
              <a:defRPr/>
            </a:lvl9pPr>
          </a:lstStyle>
          <a:p>
            <a:endParaRPr/>
          </a:p>
        </p:txBody>
      </p:sp>
      <p:sp>
        <p:nvSpPr>
          <p:cNvPr id="459" name="Google Shape;459;p48"/>
          <p:cNvSpPr/>
          <p:nvPr/>
        </p:nvSpPr>
        <p:spPr>
          <a:xfrm>
            <a:off x="-21625" y="-17600"/>
            <a:ext cx="3837600" cy="69276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460" name="Google Shape;460;p48"/>
          <p:cNvCxnSpPr/>
          <p:nvPr/>
        </p:nvCxnSpPr>
        <p:spPr>
          <a:xfrm>
            <a:off x="3100813"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461" name="Google Shape;461;p48"/>
          <p:cNvCxnSpPr/>
          <p:nvPr/>
        </p:nvCxnSpPr>
        <p:spPr>
          <a:xfrm>
            <a:off x="-21625" y="768883"/>
            <a:ext cx="3123300" cy="0"/>
          </a:xfrm>
          <a:prstGeom prst="straightConnector1">
            <a:avLst/>
          </a:prstGeom>
          <a:noFill/>
          <a:ln w="28575" cap="flat" cmpd="sng">
            <a:solidFill>
              <a:schemeClr val="lt1"/>
            </a:solidFill>
            <a:prstDash val="solid"/>
            <a:round/>
            <a:headEnd type="none" w="sm" len="sm"/>
            <a:tailEnd type="none" w="sm" len="sm"/>
          </a:ln>
        </p:spPr>
      </p:cxnSp>
      <p:cxnSp>
        <p:nvCxnSpPr>
          <p:cNvPr id="462" name="Google Shape;462;p48"/>
          <p:cNvCxnSpPr/>
          <p:nvPr/>
        </p:nvCxnSpPr>
        <p:spPr>
          <a:xfrm>
            <a:off x="-22475" y="3428983"/>
            <a:ext cx="1396500" cy="0"/>
          </a:xfrm>
          <a:prstGeom prst="straightConnector1">
            <a:avLst/>
          </a:prstGeom>
          <a:noFill/>
          <a:ln w="28575" cap="flat" cmpd="sng">
            <a:solidFill>
              <a:schemeClr val="lt1"/>
            </a:solidFill>
            <a:prstDash val="solid"/>
            <a:round/>
            <a:headEnd type="none" w="sm" len="sm"/>
            <a:tailEnd type="none" w="sm" len="sm"/>
          </a:ln>
        </p:spPr>
      </p:cxnSp>
      <p:sp>
        <p:nvSpPr>
          <p:cNvPr id="463" name="Google Shape;463;p48"/>
          <p:cNvSpPr/>
          <p:nvPr/>
        </p:nvSpPr>
        <p:spPr>
          <a:xfrm>
            <a:off x="275025" y="931610"/>
            <a:ext cx="3342950" cy="5992784"/>
          </a:xfrm>
          <a:custGeom>
            <a:avLst/>
            <a:gdLst/>
            <a:ahLst/>
            <a:cxnLst/>
            <a:rect l="l" t="t" r="r" b="b"/>
            <a:pathLst>
              <a:path w="133718" h="179788" extrusionOk="0">
                <a:moveTo>
                  <a:pt x="0" y="179788"/>
                </a:moveTo>
                <a:cubicBezTo>
                  <a:pt x="4011" y="161752"/>
                  <a:pt x="14285" y="144157"/>
                  <a:pt x="12445" y="125772"/>
                </a:cubicBezTo>
                <a:cubicBezTo>
                  <a:pt x="11506" y="116384"/>
                  <a:pt x="5154" y="108253"/>
                  <a:pt x="3178" y="99028"/>
                </a:cubicBezTo>
                <a:cubicBezTo>
                  <a:pt x="-21" y="84091"/>
                  <a:pt x="-1173" y="67403"/>
                  <a:pt x="4501" y="53220"/>
                </a:cubicBezTo>
                <a:cubicBezTo>
                  <a:pt x="6458" y="48329"/>
                  <a:pt x="8395" y="42737"/>
                  <a:pt x="12710" y="39716"/>
                </a:cubicBezTo>
                <a:cubicBezTo>
                  <a:pt x="22542" y="32832"/>
                  <a:pt x="35152" y="30800"/>
                  <a:pt x="45279" y="24358"/>
                </a:cubicBezTo>
                <a:cubicBezTo>
                  <a:pt x="52814" y="19565"/>
                  <a:pt x="56575" y="10342"/>
                  <a:pt x="63549" y="4764"/>
                </a:cubicBezTo>
                <a:cubicBezTo>
                  <a:pt x="70121" y="-493"/>
                  <a:pt x="80075" y="-403"/>
                  <a:pt x="88439" y="527"/>
                </a:cubicBezTo>
                <a:cubicBezTo>
                  <a:pt x="92426" y="970"/>
                  <a:pt x="95116" y="5143"/>
                  <a:pt x="97707" y="8206"/>
                </a:cubicBezTo>
                <a:cubicBezTo>
                  <a:pt x="103728" y="15323"/>
                  <a:pt x="108970" y="25641"/>
                  <a:pt x="106710" y="34685"/>
                </a:cubicBezTo>
                <a:cubicBezTo>
                  <a:pt x="105285" y="40386"/>
                  <a:pt x="101958" y="46098"/>
                  <a:pt x="97177" y="49513"/>
                </a:cubicBezTo>
                <a:cubicBezTo>
                  <a:pt x="93774" y="51944"/>
                  <a:pt x="87998" y="50536"/>
                  <a:pt x="84732" y="47924"/>
                </a:cubicBezTo>
                <a:cubicBezTo>
                  <a:pt x="78859" y="43226"/>
                  <a:pt x="81003" y="30735"/>
                  <a:pt x="86321" y="25417"/>
                </a:cubicBezTo>
                <a:cubicBezTo>
                  <a:pt x="92658" y="19080"/>
                  <a:pt x="103452" y="14800"/>
                  <a:pt x="112005" y="17473"/>
                </a:cubicBezTo>
                <a:cubicBezTo>
                  <a:pt x="127431" y="22295"/>
                  <a:pt x="131222" y="47467"/>
                  <a:pt x="127893" y="63282"/>
                </a:cubicBezTo>
                <a:cubicBezTo>
                  <a:pt x="126798" y="68483"/>
                  <a:pt x="123463" y="74057"/>
                  <a:pt x="118625" y="76256"/>
                </a:cubicBezTo>
                <a:cubicBezTo>
                  <a:pt x="108965" y="80647"/>
                  <a:pt x="97373" y="78777"/>
                  <a:pt x="87380" y="82346"/>
                </a:cubicBezTo>
                <a:cubicBezTo>
                  <a:pt x="76858" y="86104"/>
                  <a:pt x="65658" y="95381"/>
                  <a:pt x="64079" y="106442"/>
                </a:cubicBezTo>
                <a:cubicBezTo>
                  <a:pt x="62926" y="114520"/>
                  <a:pt x="71607" y="123204"/>
                  <a:pt x="79436" y="125507"/>
                </a:cubicBezTo>
                <a:cubicBezTo>
                  <a:pt x="89933" y="128595"/>
                  <a:pt x="101953" y="126440"/>
                  <a:pt x="111740" y="131332"/>
                </a:cubicBezTo>
                <a:cubicBezTo>
                  <a:pt x="127532" y="139226"/>
                  <a:pt x="133718" y="161868"/>
                  <a:pt x="133718" y="179523"/>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48"/>
          <p:cNvSpPr/>
          <p:nvPr/>
        </p:nvSpPr>
        <p:spPr>
          <a:xfrm rot="10800000" flipH="1">
            <a:off x="1149763" y="1617956"/>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65" name="Google Shape;465;p48"/>
          <p:cNvCxnSpPr/>
          <p:nvPr/>
        </p:nvCxnSpPr>
        <p:spPr>
          <a:xfrm>
            <a:off x="1705175" y="6019017"/>
            <a:ext cx="1396500" cy="0"/>
          </a:xfrm>
          <a:prstGeom prst="straightConnector1">
            <a:avLst/>
          </a:prstGeom>
          <a:noFill/>
          <a:ln w="28575" cap="flat" cmpd="sng">
            <a:solidFill>
              <a:schemeClr val="lt1"/>
            </a:solidFill>
            <a:prstDash val="solid"/>
            <a:round/>
            <a:headEnd type="none" w="sm" len="sm"/>
            <a:tailEnd type="none" w="sm" len="sm"/>
          </a:ln>
        </p:spPr>
      </p:cxnSp>
      <p:cxnSp>
        <p:nvCxnSpPr>
          <p:cNvPr id="466" name="Google Shape;466;p48"/>
          <p:cNvCxnSpPr/>
          <p:nvPr/>
        </p:nvCxnSpPr>
        <p:spPr>
          <a:xfrm>
            <a:off x="3790075" y="6362433"/>
            <a:ext cx="5372700" cy="0"/>
          </a:xfrm>
          <a:prstGeom prst="straightConnector1">
            <a:avLst/>
          </a:prstGeom>
          <a:noFill/>
          <a:ln w="28575" cap="flat" cmpd="sng">
            <a:solidFill>
              <a:schemeClr val="dk2"/>
            </a:solidFill>
            <a:prstDash val="dash"/>
            <a:round/>
            <a:headEnd type="none" w="sm" len="sm"/>
            <a:tailEnd type="none" w="sm" len="sm"/>
          </a:ln>
        </p:spPr>
      </p:cxnSp>
      <p:sp>
        <p:nvSpPr>
          <p:cNvPr id="467" name="Google Shape;467;p48"/>
          <p:cNvSpPr txBox="1"/>
          <p:nvPr/>
        </p:nvSpPr>
        <p:spPr>
          <a:xfrm flipH="1">
            <a:off x="4727863" y="4270965"/>
            <a:ext cx="3702900" cy="9141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ctor"/>
                <a:ea typeface="Actor"/>
                <a:cs typeface="Actor"/>
                <a:sym typeface="Actor"/>
              </a:rPr>
              <a:t>CREDITS: This presentation template was created by </a:t>
            </a:r>
            <a:r>
              <a:rPr lang="en-US" sz="1600" b="1" i="0" u="none" strike="noStrike" cap="none">
                <a:solidFill>
                  <a:schemeClr val="dk1"/>
                </a:solidFill>
                <a:uFill>
                  <a:noFill/>
                </a:uFill>
                <a:latin typeface="Actor"/>
                <a:ea typeface="Actor"/>
                <a:cs typeface="Actor"/>
                <a:sym typeface="Actor"/>
                <a:hlinkClick r:id="rId2">
                  <a:extLst>
                    <a:ext uri="{A12FA001-AC4F-418D-AE19-62706E023703}">
                      <ahyp:hlinkClr xmlns:ahyp="http://schemas.microsoft.com/office/drawing/2018/hyperlinkcolor" val="tx"/>
                    </a:ext>
                  </a:extLst>
                </a:hlinkClick>
              </a:rPr>
              <a:t>Slidesgo</a:t>
            </a:r>
            <a:r>
              <a:rPr lang="en-US" sz="1600" b="0" i="0" u="none" strike="noStrike" cap="none">
                <a:solidFill>
                  <a:schemeClr val="dk1"/>
                </a:solidFill>
                <a:latin typeface="Actor"/>
                <a:ea typeface="Actor"/>
                <a:cs typeface="Actor"/>
                <a:sym typeface="Actor"/>
              </a:rPr>
              <a:t>, including icons by </a:t>
            </a:r>
            <a:r>
              <a:rPr lang="en-US" sz="1600" b="1" i="0" u="none" strike="noStrike" cap="none">
                <a:solidFill>
                  <a:schemeClr val="dk1"/>
                </a:solidFill>
                <a:uFill>
                  <a:noFill/>
                </a:uFill>
                <a:latin typeface="Actor"/>
                <a:ea typeface="Actor"/>
                <a:cs typeface="Actor"/>
                <a:sym typeface="Actor"/>
                <a:hlinkClick r:id="rId3">
                  <a:extLst>
                    <a:ext uri="{A12FA001-AC4F-418D-AE19-62706E023703}">
                      <ahyp:hlinkClr xmlns:ahyp="http://schemas.microsoft.com/office/drawing/2018/hyperlinkcolor" val="tx"/>
                    </a:ext>
                  </a:extLst>
                </a:hlinkClick>
              </a:rPr>
              <a:t>Flaticon</a:t>
            </a:r>
            <a:r>
              <a:rPr lang="en-US" sz="1600" b="0" i="0" u="none" strike="noStrike" cap="none">
                <a:solidFill>
                  <a:schemeClr val="dk1"/>
                </a:solidFill>
                <a:latin typeface="Actor"/>
                <a:ea typeface="Actor"/>
                <a:cs typeface="Actor"/>
                <a:sym typeface="Actor"/>
              </a:rPr>
              <a:t>, infographics &amp; images by </a:t>
            </a:r>
            <a:r>
              <a:rPr lang="en-US" sz="1600" b="1" i="0" u="none" strike="noStrike" cap="none">
                <a:solidFill>
                  <a:schemeClr val="dk1"/>
                </a:solidFill>
                <a:uFill>
                  <a:noFill/>
                </a:uFill>
                <a:latin typeface="Actor"/>
                <a:ea typeface="Actor"/>
                <a:cs typeface="Actor"/>
                <a:sym typeface="Actor"/>
                <a:hlinkClick r:id="rId4">
                  <a:extLst>
                    <a:ext uri="{A12FA001-AC4F-418D-AE19-62706E023703}">
                      <ahyp:hlinkClr xmlns:ahyp="http://schemas.microsoft.com/office/drawing/2018/hyperlinkcolor" val="tx"/>
                    </a:ext>
                  </a:extLst>
                </a:hlinkClick>
              </a:rPr>
              <a:t>Freepik</a:t>
            </a:r>
            <a:r>
              <a:rPr lang="en-US" sz="1600" b="0" i="0" u="none" strike="noStrike" cap="none">
                <a:solidFill>
                  <a:schemeClr val="dk1"/>
                </a:solidFill>
                <a:latin typeface="Actor"/>
                <a:ea typeface="Actor"/>
                <a:cs typeface="Actor"/>
                <a:sym typeface="Actor"/>
              </a:rPr>
              <a:t> </a:t>
            </a:r>
            <a:endParaRPr sz="1600" b="0" i="0" u="none" strike="noStrike" cap="none">
              <a:solidFill>
                <a:schemeClr val="dk1"/>
              </a:solidFill>
              <a:latin typeface="Actor"/>
              <a:ea typeface="Actor"/>
              <a:cs typeface="Actor"/>
              <a:sym typeface="Actor"/>
            </a:endParaRPr>
          </a:p>
        </p:txBody>
      </p:sp>
      <p:sp>
        <p:nvSpPr>
          <p:cNvPr id="468" name="Google Shape;468;p48"/>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9318117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469"/>
        <p:cNvGrpSpPr/>
        <p:nvPr/>
      </p:nvGrpSpPr>
      <p:grpSpPr>
        <a:xfrm>
          <a:off x="0" y="0"/>
          <a:ext cx="0" cy="0"/>
          <a:chOff x="0" y="0"/>
          <a:chExt cx="0" cy="0"/>
        </a:xfrm>
      </p:grpSpPr>
      <p:sp>
        <p:nvSpPr>
          <p:cNvPr id="470" name="Google Shape;470;p49"/>
          <p:cNvSpPr/>
          <p:nvPr/>
        </p:nvSpPr>
        <p:spPr>
          <a:xfrm>
            <a:off x="4848325" y="0"/>
            <a:ext cx="4295700" cy="6858000"/>
          </a:xfrm>
          <a:prstGeom prst="rect">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71" name="Google Shape;471;p49"/>
          <p:cNvCxnSpPr/>
          <p:nvPr/>
        </p:nvCxnSpPr>
        <p:spPr>
          <a:xfrm>
            <a:off x="0" y="6362433"/>
            <a:ext cx="5608500" cy="0"/>
          </a:xfrm>
          <a:prstGeom prst="straightConnector1">
            <a:avLst/>
          </a:prstGeom>
          <a:noFill/>
          <a:ln w="28575" cap="flat" cmpd="sng">
            <a:solidFill>
              <a:schemeClr val="accent2"/>
            </a:solidFill>
            <a:prstDash val="dash"/>
            <a:round/>
            <a:headEnd type="none" w="sm" len="sm"/>
            <a:tailEnd type="none" w="sm" len="sm"/>
          </a:ln>
        </p:spPr>
      </p:cxnSp>
      <p:cxnSp>
        <p:nvCxnSpPr>
          <p:cNvPr id="472" name="Google Shape;472;p49"/>
          <p:cNvCxnSpPr/>
          <p:nvPr/>
        </p:nvCxnSpPr>
        <p:spPr>
          <a:xfrm>
            <a:off x="6996163" y="-17600"/>
            <a:ext cx="0" cy="6893100"/>
          </a:xfrm>
          <a:prstGeom prst="straightConnector1">
            <a:avLst/>
          </a:prstGeom>
          <a:noFill/>
          <a:ln w="28575" cap="flat" cmpd="sng">
            <a:solidFill>
              <a:schemeClr val="lt1"/>
            </a:solidFill>
            <a:prstDash val="solid"/>
            <a:round/>
            <a:headEnd type="none" w="sm" len="sm"/>
            <a:tailEnd type="none" w="sm" len="sm"/>
          </a:ln>
        </p:spPr>
      </p:cxnSp>
      <p:sp>
        <p:nvSpPr>
          <p:cNvPr id="473" name="Google Shape;473;p49"/>
          <p:cNvSpPr/>
          <p:nvPr/>
        </p:nvSpPr>
        <p:spPr>
          <a:xfrm>
            <a:off x="4938860" y="1358301"/>
            <a:ext cx="4177300" cy="5578294"/>
          </a:xfrm>
          <a:custGeom>
            <a:avLst/>
            <a:gdLst/>
            <a:ahLst/>
            <a:cxnLst/>
            <a:rect l="l" t="t" r="r" b="b"/>
            <a:pathLst>
              <a:path w="167092" h="167353" extrusionOk="0">
                <a:moveTo>
                  <a:pt x="125" y="164215"/>
                </a:moveTo>
                <a:cubicBezTo>
                  <a:pt x="125" y="145659"/>
                  <a:pt x="-1869" y="119226"/>
                  <a:pt x="14468" y="110427"/>
                </a:cubicBezTo>
                <a:cubicBezTo>
                  <a:pt x="24137" y="105219"/>
                  <a:pt x="36517" y="111788"/>
                  <a:pt x="47414" y="110427"/>
                </a:cubicBezTo>
                <a:cubicBezTo>
                  <a:pt x="54290" y="109568"/>
                  <a:pt x="61373" y="108965"/>
                  <a:pt x="67808" y="106393"/>
                </a:cubicBezTo>
                <a:cubicBezTo>
                  <a:pt x="74157" y="103856"/>
                  <a:pt x="78483" y="96156"/>
                  <a:pt x="79238" y="89360"/>
                </a:cubicBezTo>
                <a:cubicBezTo>
                  <a:pt x="82113" y="63470"/>
                  <a:pt x="31082" y="58265"/>
                  <a:pt x="25226" y="32882"/>
                </a:cubicBezTo>
                <a:cubicBezTo>
                  <a:pt x="23955" y="27374"/>
                  <a:pt x="28225" y="20075"/>
                  <a:pt x="33518" y="18091"/>
                </a:cubicBezTo>
                <a:cubicBezTo>
                  <a:pt x="38953" y="16054"/>
                  <a:pt x="50543" y="21921"/>
                  <a:pt x="48310" y="27279"/>
                </a:cubicBezTo>
                <a:cubicBezTo>
                  <a:pt x="46473" y="31686"/>
                  <a:pt x="39067" y="34472"/>
                  <a:pt x="34863" y="32210"/>
                </a:cubicBezTo>
                <a:cubicBezTo>
                  <a:pt x="31113" y="30192"/>
                  <a:pt x="29555" y="24548"/>
                  <a:pt x="30157" y="20332"/>
                </a:cubicBezTo>
                <a:cubicBezTo>
                  <a:pt x="31636" y="9972"/>
                  <a:pt x="44279" y="2429"/>
                  <a:pt x="54585" y="609"/>
                </a:cubicBezTo>
                <a:cubicBezTo>
                  <a:pt x="73216" y="-2682"/>
                  <a:pt x="97163" y="7708"/>
                  <a:pt x="106132" y="24366"/>
                </a:cubicBezTo>
                <a:cubicBezTo>
                  <a:pt x="115977" y="42650"/>
                  <a:pt x="111950" y="68301"/>
                  <a:pt x="126303" y="83309"/>
                </a:cubicBezTo>
                <a:cubicBezTo>
                  <a:pt x="130811" y="88023"/>
                  <a:pt x="139532" y="94037"/>
                  <a:pt x="144681" y="90032"/>
                </a:cubicBezTo>
                <a:cubicBezTo>
                  <a:pt x="146891" y="88313"/>
                  <a:pt x="147184" y="84289"/>
                  <a:pt x="146025" y="81740"/>
                </a:cubicBezTo>
                <a:cubicBezTo>
                  <a:pt x="144431" y="78235"/>
                  <a:pt x="138619" y="76723"/>
                  <a:pt x="135044" y="78154"/>
                </a:cubicBezTo>
                <a:cubicBezTo>
                  <a:pt x="130045" y="80155"/>
                  <a:pt x="127688" y="86912"/>
                  <a:pt x="127199" y="92274"/>
                </a:cubicBezTo>
                <a:cubicBezTo>
                  <a:pt x="126278" y="102366"/>
                  <a:pt x="132360" y="112898"/>
                  <a:pt x="139526" y="120064"/>
                </a:cubicBezTo>
                <a:cubicBezTo>
                  <a:pt x="145566" y="126104"/>
                  <a:pt x="154003" y="129683"/>
                  <a:pt x="159248" y="136425"/>
                </a:cubicBezTo>
                <a:cubicBezTo>
                  <a:pt x="165778" y="144820"/>
                  <a:pt x="167092" y="156717"/>
                  <a:pt x="167092" y="167353"/>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9"/>
          <p:cNvSpPr/>
          <p:nvPr/>
        </p:nvSpPr>
        <p:spPr>
          <a:xfrm rot="10800000" flipH="1">
            <a:off x="7548313" y="2125956"/>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5" name="Google Shape;475;p49"/>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3206941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476"/>
        <p:cNvGrpSpPr/>
        <p:nvPr/>
      </p:nvGrpSpPr>
      <p:grpSpPr>
        <a:xfrm>
          <a:off x="0" y="0"/>
          <a:ext cx="0" cy="0"/>
          <a:chOff x="0" y="0"/>
          <a:chExt cx="0" cy="0"/>
        </a:xfrm>
      </p:grpSpPr>
      <p:sp>
        <p:nvSpPr>
          <p:cNvPr id="477" name="Google Shape;477;p50"/>
          <p:cNvSpPr/>
          <p:nvPr/>
        </p:nvSpPr>
        <p:spPr>
          <a:xfrm>
            <a:off x="-21625" y="-22000"/>
            <a:ext cx="3670500" cy="69021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478" name="Google Shape;478;p50"/>
          <p:cNvCxnSpPr/>
          <p:nvPr/>
        </p:nvCxnSpPr>
        <p:spPr>
          <a:xfrm>
            <a:off x="2956800" y="6362433"/>
            <a:ext cx="5441700" cy="0"/>
          </a:xfrm>
          <a:prstGeom prst="straightConnector1">
            <a:avLst/>
          </a:prstGeom>
          <a:noFill/>
          <a:ln w="28575" cap="flat" cmpd="sng">
            <a:solidFill>
              <a:schemeClr val="dk2"/>
            </a:solidFill>
            <a:prstDash val="dash"/>
            <a:round/>
            <a:headEnd type="none" w="sm" len="sm"/>
            <a:tailEnd type="none" w="sm" len="sm"/>
          </a:ln>
        </p:spPr>
      </p:cxnSp>
      <p:cxnSp>
        <p:nvCxnSpPr>
          <p:cNvPr id="479" name="Google Shape;479;p50"/>
          <p:cNvCxnSpPr/>
          <p:nvPr/>
        </p:nvCxnSpPr>
        <p:spPr>
          <a:xfrm>
            <a:off x="1115038"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480" name="Google Shape;480;p50"/>
          <p:cNvCxnSpPr/>
          <p:nvPr/>
        </p:nvCxnSpPr>
        <p:spPr>
          <a:xfrm>
            <a:off x="2512187" y="-17600"/>
            <a:ext cx="0" cy="6893100"/>
          </a:xfrm>
          <a:prstGeom prst="straightConnector1">
            <a:avLst/>
          </a:prstGeom>
          <a:noFill/>
          <a:ln w="28575" cap="flat" cmpd="sng">
            <a:solidFill>
              <a:schemeClr val="lt1"/>
            </a:solidFill>
            <a:prstDash val="solid"/>
            <a:round/>
            <a:headEnd type="none" w="sm" len="sm"/>
            <a:tailEnd type="none" w="sm" len="sm"/>
          </a:ln>
        </p:spPr>
      </p:cxnSp>
      <p:cxnSp>
        <p:nvCxnSpPr>
          <p:cNvPr id="481" name="Google Shape;481;p50"/>
          <p:cNvCxnSpPr/>
          <p:nvPr/>
        </p:nvCxnSpPr>
        <p:spPr>
          <a:xfrm rot="10800000" flipH="1">
            <a:off x="-21625" y="3428283"/>
            <a:ext cx="2530800" cy="1500"/>
          </a:xfrm>
          <a:prstGeom prst="straightConnector1">
            <a:avLst/>
          </a:prstGeom>
          <a:noFill/>
          <a:ln w="28575" cap="flat" cmpd="sng">
            <a:solidFill>
              <a:schemeClr val="lt1"/>
            </a:solidFill>
            <a:prstDash val="solid"/>
            <a:round/>
            <a:headEnd type="none" w="sm" len="sm"/>
            <a:tailEnd type="none" w="sm" len="sm"/>
          </a:ln>
        </p:spPr>
      </p:cxnSp>
      <p:sp>
        <p:nvSpPr>
          <p:cNvPr id="482" name="Google Shape;482;p50"/>
          <p:cNvSpPr/>
          <p:nvPr/>
        </p:nvSpPr>
        <p:spPr>
          <a:xfrm>
            <a:off x="-22225" y="-63200"/>
            <a:ext cx="3316925" cy="5672758"/>
          </a:xfrm>
          <a:custGeom>
            <a:avLst/>
            <a:gdLst/>
            <a:ahLst/>
            <a:cxnLst/>
            <a:rect l="l" t="t" r="r" b="b"/>
            <a:pathLst>
              <a:path w="132677" h="170187" extrusionOk="0">
                <a:moveTo>
                  <a:pt x="0" y="2017"/>
                </a:moveTo>
                <a:cubicBezTo>
                  <a:pt x="15867" y="-3272"/>
                  <a:pt x="26894" y="27650"/>
                  <a:pt x="26894" y="44375"/>
                </a:cubicBezTo>
                <a:cubicBezTo>
                  <a:pt x="26894" y="69348"/>
                  <a:pt x="18153" y="93809"/>
                  <a:pt x="18153" y="118782"/>
                </a:cubicBezTo>
                <a:cubicBezTo>
                  <a:pt x="18153" y="127490"/>
                  <a:pt x="17796" y="137172"/>
                  <a:pt x="22411" y="144556"/>
                </a:cubicBezTo>
                <a:cubicBezTo>
                  <a:pt x="28319" y="154009"/>
                  <a:pt x="40361" y="163393"/>
                  <a:pt x="51322" y="161364"/>
                </a:cubicBezTo>
                <a:cubicBezTo>
                  <a:pt x="62168" y="159356"/>
                  <a:pt x="70748" y="144441"/>
                  <a:pt x="81354" y="147469"/>
                </a:cubicBezTo>
                <a:cubicBezTo>
                  <a:pt x="86624" y="148974"/>
                  <a:pt x="90784" y="156864"/>
                  <a:pt x="88974" y="162037"/>
                </a:cubicBezTo>
                <a:cubicBezTo>
                  <a:pt x="87434" y="166439"/>
                  <a:pt x="82179" y="169590"/>
                  <a:pt x="77544" y="170105"/>
                </a:cubicBezTo>
                <a:cubicBezTo>
                  <a:pt x="71660" y="170758"/>
                  <a:pt x="65836" y="163013"/>
                  <a:pt x="65442" y="157106"/>
                </a:cubicBezTo>
                <a:cubicBezTo>
                  <a:pt x="64994" y="150387"/>
                  <a:pt x="67580" y="143312"/>
                  <a:pt x="71493" y="137832"/>
                </a:cubicBezTo>
                <a:cubicBezTo>
                  <a:pt x="76384" y="130984"/>
                  <a:pt x="85046" y="127835"/>
                  <a:pt x="92112" y="123264"/>
                </a:cubicBezTo>
                <a:cubicBezTo>
                  <a:pt x="102845" y="116320"/>
                  <a:pt x="113392" y="107625"/>
                  <a:pt x="119454" y="96370"/>
                </a:cubicBezTo>
                <a:cubicBezTo>
                  <a:pt x="125706" y="84763"/>
                  <a:pt x="124202" y="67655"/>
                  <a:pt x="116541" y="56926"/>
                </a:cubicBezTo>
                <a:cubicBezTo>
                  <a:pt x="111196" y="49441"/>
                  <a:pt x="97715" y="45952"/>
                  <a:pt x="97715" y="36755"/>
                </a:cubicBezTo>
                <a:cubicBezTo>
                  <a:pt x="97715" y="26673"/>
                  <a:pt x="108438" y="18788"/>
                  <a:pt x="116989" y="13447"/>
                </a:cubicBezTo>
                <a:cubicBezTo>
                  <a:pt x="122830" y="9798"/>
                  <a:pt x="131007" y="6682"/>
                  <a:pt x="132677" y="0"/>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50"/>
          <p:cNvSpPr/>
          <p:nvPr/>
        </p:nvSpPr>
        <p:spPr>
          <a:xfrm rot="10800000" flipH="1">
            <a:off x="2892263" y="2021389"/>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4" name="Google Shape;484;p50"/>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1255764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485"/>
        <p:cNvGrpSpPr/>
        <p:nvPr/>
      </p:nvGrpSpPr>
      <p:grpSpPr>
        <a:xfrm>
          <a:off x="0" y="0"/>
          <a:ext cx="0" cy="0"/>
          <a:chOff x="0" y="0"/>
          <a:chExt cx="0" cy="0"/>
        </a:xfrm>
      </p:grpSpPr>
      <p:sp>
        <p:nvSpPr>
          <p:cNvPr id="486" name="Google Shape;486;p51"/>
          <p:cNvSpPr/>
          <p:nvPr/>
        </p:nvSpPr>
        <p:spPr>
          <a:xfrm>
            <a:off x="-18775" y="0"/>
            <a:ext cx="9181500" cy="38175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cxnSp>
        <p:nvCxnSpPr>
          <p:cNvPr id="487" name="Google Shape;487;p51"/>
          <p:cNvCxnSpPr/>
          <p:nvPr/>
        </p:nvCxnSpPr>
        <p:spPr>
          <a:xfrm>
            <a:off x="-18775" y="6362433"/>
            <a:ext cx="9181500" cy="0"/>
          </a:xfrm>
          <a:prstGeom prst="straightConnector1">
            <a:avLst/>
          </a:prstGeom>
          <a:noFill/>
          <a:ln w="28575" cap="flat" cmpd="sng">
            <a:solidFill>
              <a:schemeClr val="lt2"/>
            </a:solidFill>
            <a:prstDash val="dash"/>
            <a:round/>
            <a:headEnd type="none" w="sm" len="sm"/>
            <a:tailEnd type="none" w="sm" len="sm"/>
          </a:ln>
        </p:spPr>
      </p:cxnSp>
      <p:cxnSp>
        <p:nvCxnSpPr>
          <p:cNvPr id="488" name="Google Shape;488;p51"/>
          <p:cNvCxnSpPr/>
          <p:nvPr/>
        </p:nvCxnSpPr>
        <p:spPr>
          <a:xfrm>
            <a:off x="-17650" y="1291747"/>
            <a:ext cx="9181500" cy="0"/>
          </a:xfrm>
          <a:prstGeom prst="straightConnector1">
            <a:avLst/>
          </a:prstGeom>
          <a:noFill/>
          <a:ln w="28575" cap="flat" cmpd="sng">
            <a:solidFill>
              <a:schemeClr val="lt1"/>
            </a:solidFill>
            <a:prstDash val="solid"/>
            <a:round/>
            <a:headEnd type="none" w="sm" len="sm"/>
            <a:tailEnd type="none" w="sm" len="sm"/>
          </a:ln>
        </p:spPr>
      </p:cxnSp>
      <p:cxnSp>
        <p:nvCxnSpPr>
          <p:cNvPr id="489" name="Google Shape;489;p51"/>
          <p:cNvCxnSpPr/>
          <p:nvPr/>
        </p:nvCxnSpPr>
        <p:spPr>
          <a:xfrm>
            <a:off x="-17650" y="2525881"/>
            <a:ext cx="9181500" cy="0"/>
          </a:xfrm>
          <a:prstGeom prst="straightConnector1">
            <a:avLst/>
          </a:prstGeom>
          <a:noFill/>
          <a:ln w="28575" cap="flat" cmpd="sng">
            <a:solidFill>
              <a:schemeClr val="lt1"/>
            </a:solidFill>
            <a:prstDash val="solid"/>
            <a:round/>
            <a:headEnd type="none" w="sm" len="sm"/>
            <a:tailEnd type="none" w="sm" len="sm"/>
          </a:ln>
        </p:spPr>
      </p:cxnSp>
      <p:sp>
        <p:nvSpPr>
          <p:cNvPr id="490" name="Google Shape;490;p51"/>
          <p:cNvSpPr/>
          <p:nvPr/>
        </p:nvSpPr>
        <p:spPr>
          <a:xfrm>
            <a:off x="22500" y="22833"/>
            <a:ext cx="9183225" cy="3443314"/>
          </a:xfrm>
          <a:custGeom>
            <a:avLst/>
            <a:gdLst/>
            <a:ahLst/>
            <a:cxnLst/>
            <a:rect l="l" t="t" r="r" b="b"/>
            <a:pathLst>
              <a:path w="367329" h="103302" extrusionOk="0">
                <a:moveTo>
                  <a:pt x="0" y="0"/>
                </a:moveTo>
                <a:cubicBezTo>
                  <a:pt x="7222" y="7216"/>
                  <a:pt x="13814" y="18122"/>
                  <a:pt x="23981" y="19050"/>
                </a:cubicBezTo>
                <a:cubicBezTo>
                  <a:pt x="43345" y="20817"/>
                  <a:pt x="65843" y="11306"/>
                  <a:pt x="82251" y="21739"/>
                </a:cubicBezTo>
                <a:cubicBezTo>
                  <a:pt x="95784" y="30344"/>
                  <a:pt x="100478" y="49320"/>
                  <a:pt x="114076" y="57822"/>
                </a:cubicBezTo>
                <a:cubicBezTo>
                  <a:pt x="121745" y="62616"/>
                  <a:pt x="137796" y="62705"/>
                  <a:pt x="140970" y="54236"/>
                </a:cubicBezTo>
                <a:cubicBezTo>
                  <a:pt x="141733" y="52199"/>
                  <a:pt x="140987" y="49168"/>
                  <a:pt x="139177" y="47961"/>
                </a:cubicBezTo>
                <a:cubicBezTo>
                  <a:pt x="136847" y="46408"/>
                  <a:pt x="132137" y="46801"/>
                  <a:pt x="130885" y="49305"/>
                </a:cubicBezTo>
                <a:cubicBezTo>
                  <a:pt x="127921" y="55234"/>
                  <a:pt x="137047" y="65017"/>
                  <a:pt x="143659" y="64545"/>
                </a:cubicBezTo>
                <a:cubicBezTo>
                  <a:pt x="161640" y="63261"/>
                  <a:pt x="175326" y="47152"/>
                  <a:pt x="190052" y="36755"/>
                </a:cubicBezTo>
                <a:cubicBezTo>
                  <a:pt x="203793" y="27053"/>
                  <a:pt x="221308" y="19103"/>
                  <a:pt x="238013" y="21067"/>
                </a:cubicBezTo>
                <a:cubicBezTo>
                  <a:pt x="256872" y="23285"/>
                  <a:pt x="277103" y="32851"/>
                  <a:pt x="287991" y="48409"/>
                </a:cubicBezTo>
                <a:cubicBezTo>
                  <a:pt x="296574" y="60673"/>
                  <a:pt x="298025" y="77717"/>
                  <a:pt x="308610" y="88302"/>
                </a:cubicBezTo>
                <a:cubicBezTo>
                  <a:pt x="322627" y="102319"/>
                  <a:pt x="350828" y="108699"/>
                  <a:pt x="367329" y="97715"/>
                </a:cubicBezTo>
              </a:path>
            </a:pathLst>
          </a:custGeom>
          <a:noFill/>
          <a:ln w="2857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51"/>
          <p:cNvSpPr/>
          <p:nvPr/>
        </p:nvSpPr>
        <p:spPr>
          <a:xfrm rot="10800000" flipH="1">
            <a:off x="5699338" y="527289"/>
            <a:ext cx="278100" cy="370800"/>
          </a:xfrm>
          <a:prstGeom prst="ellipse">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2" name="Google Shape;492;p51"/>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2081440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67"/>
        <p:cNvGrpSpPr/>
        <p:nvPr/>
      </p:nvGrpSpPr>
      <p:grpSpPr>
        <a:xfrm>
          <a:off x="0" y="0"/>
          <a:ext cx="0" cy="0"/>
          <a:chOff x="0" y="0"/>
          <a:chExt cx="0" cy="0"/>
        </a:xfrm>
      </p:grpSpPr>
      <p:sp>
        <p:nvSpPr>
          <p:cNvPr id="68" name="Google Shape;68;p13"/>
          <p:cNvSpPr txBox="1">
            <a:spLocks noGrp="1"/>
          </p:cNvSpPr>
          <p:nvPr>
            <p:ph type="title"/>
          </p:nvPr>
        </p:nvSpPr>
        <p:spPr>
          <a:xfrm>
            <a:off x="628650" y="365126"/>
            <a:ext cx="78867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69" name="Google Shape;69;p13"/>
          <p:cNvSpPr txBox="1">
            <a:spLocks noGrp="1"/>
          </p:cNvSpPr>
          <p:nvPr>
            <p:ph type="body" idx="1"/>
          </p:nvPr>
        </p:nvSpPr>
        <p:spPr>
          <a:xfrm>
            <a:off x="628650" y="1825625"/>
            <a:ext cx="78867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1200"/>
              </a:spcBef>
              <a:spcAft>
                <a:spcPts val="0"/>
              </a:spcAft>
              <a:buClr>
                <a:schemeClr val="dk1"/>
              </a:buClr>
              <a:buSzPts val="1800"/>
              <a:buChar char="○"/>
              <a:defRPr/>
            </a:lvl2pPr>
            <a:lvl3pPr marL="1371600" lvl="2" indent="-342900" algn="l">
              <a:lnSpc>
                <a:spcPct val="90000"/>
              </a:lnSpc>
              <a:spcBef>
                <a:spcPts val="1200"/>
              </a:spcBef>
              <a:spcAft>
                <a:spcPts val="0"/>
              </a:spcAft>
              <a:buClr>
                <a:schemeClr val="dk1"/>
              </a:buClr>
              <a:buSzPts val="1800"/>
              <a:buChar char="■"/>
              <a:defRPr/>
            </a:lvl3pPr>
            <a:lvl4pPr marL="1828800" lvl="3" indent="-342900" algn="l">
              <a:lnSpc>
                <a:spcPct val="90000"/>
              </a:lnSpc>
              <a:spcBef>
                <a:spcPts val="1200"/>
              </a:spcBef>
              <a:spcAft>
                <a:spcPts val="0"/>
              </a:spcAft>
              <a:buClr>
                <a:schemeClr val="dk1"/>
              </a:buClr>
              <a:buSzPts val="1800"/>
              <a:buChar char="●"/>
              <a:defRPr/>
            </a:lvl4pPr>
            <a:lvl5pPr marL="2286000" lvl="4" indent="-342900" algn="l">
              <a:lnSpc>
                <a:spcPct val="90000"/>
              </a:lnSpc>
              <a:spcBef>
                <a:spcPts val="1200"/>
              </a:spcBef>
              <a:spcAft>
                <a:spcPts val="0"/>
              </a:spcAft>
              <a:buClr>
                <a:schemeClr val="dk1"/>
              </a:buClr>
              <a:buSzPts val="1800"/>
              <a:buChar char="○"/>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1200"/>
              </a:spcBef>
              <a:spcAft>
                <a:spcPts val="0"/>
              </a:spcAft>
              <a:buClr>
                <a:schemeClr val="dk1"/>
              </a:buClr>
              <a:buSzPts val="1800"/>
              <a:buChar char="●"/>
              <a:defRPr/>
            </a:lvl7pPr>
            <a:lvl8pPr marL="3657600" lvl="7" indent="-342900" algn="l">
              <a:lnSpc>
                <a:spcPct val="90000"/>
              </a:lnSpc>
              <a:spcBef>
                <a:spcPts val="1200"/>
              </a:spcBef>
              <a:spcAft>
                <a:spcPts val="0"/>
              </a:spcAft>
              <a:buClr>
                <a:schemeClr val="dk1"/>
              </a:buClr>
              <a:buSzPts val="1800"/>
              <a:buChar char="○"/>
              <a:defRPr/>
            </a:lvl8pPr>
            <a:lvl9pPr marL="4114800" lvl="8" indent="-342900" algn="l">
              <a:lnSpc>
                <a:spcPct val="90000"/>
              </a:lnSpc>
              <a:spcBef>
                <a:spcPts val="1200"/>
              </a:spcBef>
              <a:spcAft>
                <a:spcPts val="1200"/>
              </a:spcAft>
              <a:buClr>
                <a:schemeClr val="dk1"/>
              </a:buClr>
              <a:buSzPts val="1800"/>
              <a:buChar char="■"/>
              <a:defRPr/>
            </a:lvl9pPr>
          </a:lstStyle>
          <a:p>
            <a:endParaRPr/>
          </a:p>
        </p:txBody>
      </p:sp>
      <p:sp>
        <p:nvSpPr>
          <p:cNvPr id="70" name="Google Shape;70;p13"/>
          <p:cNvSpPr txBox="1">
            <a:spLocks noGrp="1"/>
          </p:cNvSpPr>
          <p:nvPr>
            <p:ph type="dt" idx="10"/>
          </p:nvPr>
        </p:nvSpPr>
        <p:spPr>
          <a:xfrm>
            <a:off x="628650" y="6356351"/>
            <a:ext cx="20574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3"/>
          <p:cNvSpPr txBox="1">
            <a:spLocks noGrp="1"/>
          </p:cNvSpPr>
          <p:nvPr>
            <p:ph type="ftr" idx="11"/>
          </p:nvPr>
        </p:nvSpPr>
        <p:spPr>
          <a:xfrm>
            <a:off x="3028950" y="6356351"/>
            <a:ext cx="30861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3"/>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rm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5184604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1910" y="2514601"/>
            <a:ext cx="6686549" cy="2262781"/>
          </a:xfrm>
        </p:spPr>
        <p:txBody>
          <a:bodyPr anchor="b">
            <a:normAutofit/>
          </a:bodyPr>
          <a:lstStyle>
            <a:lvl1pPr>
              <a:defRPr sz="4050"/>
            </a:lvl1pPr>
          </a:lstStyle>
          <a:p>
            <a:r>
              <a:rPr lang="en-US"/>
              <a:t>Click to edit Master title style</a:t>
            </a:r>
            <a:endParaRPr lang="en-US" dirty="0"/>
          </a:p>
        </p:txBody>
      </p:sp>
      <p:sp>
        <p:nvSpPr>
          <p:cNvPr id="3" name="Subtitle 2"/>
          <p:cNvSpPr>
            <a:spLocks noGrp="1"/>
          </p:cNvSpPr>
          <p:nvPr>
            <p:ph type="subTitle" idx="1"/>
          </p:nvPr>
        </p:nvSpPr>
        <p:spPr>
          <a:xfrm>
            <a:off x="1941910" y="4777380"/>
            <a:ext cx="6686549" cy="1126283"/>
          </a:xfrm>
        </p:spPr>
        <p:txBody>
          <a:bodyPr anchor="t"/>
          <a:lstStyle>
            <a:lvl1pPr marL="0" indent="0" algn="l">
              <a:buNone/>
              <a:defRPr>
                <a:solidFill>
                  <a:schemeClr val="tx1">
                    <a:lumMod val="65000"/>
                    <a:lumOff val="3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1D1EADE-8E88-4C7C-8AC5-FB148DE4940E}" type="datetime1">
              <a:rPr lang="en-US" smtClean="0"/>
              <a:t>10/8/2026</a:t>
            </a:fld>
            <a:endParaRPr lang="en-US"/>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1"/>
            <a:ext cx="1308489"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sz="1350"/>
          </a:p>
        </p:txBody>
      </p:sp>
      <p:sp>
        <p:nvSpPr>
          <p:cNvPr id="6" name="Slide Number Placeholder 5"/>
          <p:cNvSpPr>
            <a:spLocks noGrp="1"/>
          </p:cNvSpPr>
          <p:nvPr>
            <p:ph type="sldNum" sz="quarter" idx="12"/>
          </p:nvPr>
        </p:nvSpPr>
        <p:spPr>
          <a:xfrm>
            <a:off x="398860" y="4529541"/>
            <a:ext cx="584825" cy="365125"/>
          </a:xfrm>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4490044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4694" y="624110"/>
            <a:ext cx="6683765"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1909" y="2133600"/>
            <a:ext cx="668655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1BA835-12AC-4E8F-955A-EA3F4DE2791F}" type="datetime1">
              <a:rPr lang="en-US" smtClean="0"/>
              <a:t>10/8/2026</a:t>
            </a:fld>
            <a:endParaRPr lang="en-US"/>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sz="1350"/>
          </a:p>
        </p:txBody>
      </p:sp>
      <p:sp>
        <p:nvSpPr>
          <p:cNvPr id="6" name="Slide Number Placeholder 5"/>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957697661"/>
      </p:ext>
    </p:extLst>
  </p:cSld>
  <p:clrMapOvr>
    <a:masterClrMapping/>
  </p:clrMapOvr>
  <p:hf sldNum="0" hdr="0" ftr="0" dt="0"/>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1910" y="2058750"/>
            <a:ext cx="6686549" cy="1468800"/>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1941910" y="3530129"/>
            <a:ext cx="6686549" cy="860400"/>
          </a:xfrm>
        </p:spPr>
        <p:txBody>
          <a:bodyPr anchor="t"/>
          <a:lstStyle>
            <a:lvl1pPr marL="0" indent="0" algn="l">
              <a:buNone/>
              <a:defRPr sz="150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DB64E7-5594-42A3-ADBF-E95A7ACEAD64}" type="datetime1">
              <a:rPr lang="en-US" smtClean="0"/>
              <a:t>10/8/2026</a:t>
            </a:fld>
            <a:endParaRPr lang="en-US"/>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3141" y="31781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0" y="3244140"/>
            <a:ext cx="584825" cy="365125"/>
          </a:xfrm>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99317644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1909" y="2133600"/>
            <a:ext cx="3235398"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93060" y="2126222"/>
            <a:ext cx="3235398"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31BA835-12AC-4E8F-955A-EA3F4DE2791F}" type="datetime1">
              <a:rPr lang="en-US" smtClean="0"/>
              <a:t>10/8/2026</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398860" y="787783"/>
            <a:ext cx="584825" cy="365125"/>
          </a:xfrm>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216472963"/>
      </p:ext>
    </p:extLst>
  </p:cSld>
  <p:clrMapOvr>
    <a:masterClrMapping/>
  </p:clrMapOvr>
  <p:hf sldNum="0" hdr="0" ftr="0" dt="0"/>
  <p:extLst>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04530" y="1972703"/>
            <a:ext cx="2994549" cy="576262"/>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941909" y="2548966"/>
            <a:ext cx="3257170"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29972" y="1969475"/>
            <a:ext cx="2999251" cy="576262"/>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5375218" y="2545738"/>
            <a:ext cx="3254006"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31BA835-12AC-4E8F-955A-EA3F4DE2791F}" type="datetime1">
              <a:rPr lang="en-US" smtClean="0"/>
              <a:t>10/8/2026</a:t>
            </a:fld>
            <a:endParaRPr lang="en-US"/>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398860" y="787783"/>
            <a:ext cx="584825" cy="365125"/>
          </a:xfrm>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165256309"/>
      </p:ext>
    </p:extLst>
  </p:cSld>
  <p:clrMapOvr>
    <a:masterClrMapping/>
  </p:clrMapOvr>
  <p:hf sldNum="0" hdr="0" ftr="0" dt="0"/>
  <p:extLst>
    <p:ext uri="{DCECCB84-F9BA-43D5-87BE-67443E8EF086}">
      <p15:sldGuideLst xmlns:p15="http://schemas.microsoft.com/office/powerpoint/2012/main"/>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9BC9412-2452-4BED-A324-9D8C115361AD}" type="datetime1">
              <a:rPr lang="en-US" smtClean="0"/>
              <a:t>10/8/2026</a:t>
            </a:fld>
            <a:endParaRPr lang="en-US"/>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06242989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318F62-D251-40E8-A23C-F4CFE9FEAB41}" type="datetime1">
              <a:rPr lang="en-US" smtClean="0"/>
              <a:t>10/8/2026</a:t>
            </a:fld>
            <a:endParaRPr lang="en-US"/>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sz="1350"/>
          </a:p>
        </p:txBody>
      </p:sp>
      <p:sp>
        <p:nvSpPr>
          <p:cNvPr id="4" name="Slide Number Placeholder 3"/>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18118934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910" y="446088"/>
            <a:ext cx="2628899" cy="976312"/>
          </a:xfrm>
        </p:spPr>
        <p:txBody>
          <a:bodyPr anchor="b"/>
          <a:lstStyle>
            <a:lvl1pPr algn="l">
              <a:defRPr sz="1500" b="0"/>
            </a:lvl1pPr>
          </a:lstStyle>
          <a:p>
            <a:r>
              <a:rPr lang="en-US"/>
              <a:t>Click to edit Master title style</a:t>
            </a:r>
            <a:endParaRPr lang="en-US" dirty="0"/>
          </a:p>
        </p:txBody>
      </p:sp>
      <p:sp>
        <p:nvSpPr>
          <p:cNvPr id="3" name="Content Placeholder 2"/>
          <p:cNvSpPr>
            <a:spLocks noGrp="1"/>
          </p:cNvSpPr>
          <p:nvPr>
            <p:ph idx="1"/>
          </p:nvPr>
        </p:nvSpPr>
        <p:spPr>
          <a:xfrm>
            <a:off x="4742259" y="446089"/>
            <a:ext cx="38862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1910" y="1598613"/>
            <a:ext cx="2628899" cy="4262436"/>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31BA835-12AC-4E8F-955A-EA3F4DE2791F}" type="datetime1">
              <a:rPr lang="en-US" smtClean="0"/>
              <a:t>10/8/2026</a:t>
            </a:fld>
            <a:endParaRPr lang="en-US"/>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603664911"/>
      </p:ext>
    </p:extLst>
  </p:cSld>
  <p:clrMapOvr>
    <a:masterClrMapping/>
  </p:clrMapOvr>
  <p:hf sldNum="0" hdr="0" ftr="0" dt="0"/>
  <p:extLst>
    <p:ext uri="{DCECCB84-F9BA-43D5-87BE-67443E8EF086}">
      <p15:sldGuideLst xmlns:p15="http://schemas.microsoft.com/office/powerpoint/2012/main"/>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910" y="4800600"/>
            <a:ext cx="6686550" cy="566738"/>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1909" y="634965"/>
            <a:ext cx="6686550" cy="3854970"/>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941910" y="5367338"/>
            <a:ext cx="6686550" cy="493712"/>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0BA65D8-0540-4835-AE5C-25D29DBA01BE}" type="datetime1">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3141" y="491172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4983088"/>
            <a:ext cx="584825" cy="365125"/>
          </a:xfrm>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32832339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910" y="609600"/>
            <a:ext cx="6686549" cy="3117040"/>
          </a:xfrm>
        </p:spPr>
        <p:txBody>
          <a:bodyPr anchor="ctr">
            <a:normAutofit/>
          </a:bodyPr>
          <a:lstStyle>
            <a:lvl1pPr algn="l">
              <a:defRPr sz="3600" b="0" cap="none"/>
            </a:lvl1pPr>
          </a:lstStyle>
          <a:p>
            <a:r>
              <a:rPr lang="en-US"/>
              <a:t>Click to edit Master title style</a:t>
            </a:r>
            <a:endParaRPr lang="en-US" dirty="0"/>
          </a:p>
        </p:txBody>
      </p:sp>
      <p:sp>
        <p:nvSpPr>
          <p:cNvPr id="3" name="Text Placeholder 2"/>
          <p:cNvSpPr>
            <a:spLocks noGrp="1"/>
          </p:cNvSpPr>
          <p:nvPr>
            <p:ph type="body" idx="1"/>
          </p:nvPr>
        </p:nvSpPr>
        <p:spPr>
          <a:xfrm>
            <a:off x="1941910" y="4354046"/>
            <a:ext cx="6686549" cy="1555864"/>
          </a:xfrm>
        </p:spPr>
        <p:txBody>
          <a:bodyPr anchor="ctr">
            <a:normAutofit/>
          </a:bodyPr>
          <a:lstStyle>
            <a:lvl1pPr marL="0" indent="0" algn="l">
              <a:buNone/>
              <a:defRPr sz="135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1BA835-12AC-4E8F-955A-EA3F4DE2791F}" type="datetime1">
              <a:rPr lang="en-US" smtClean="0"/>
              <a:t>10/8/2026</a:t>
            </a:fld>
            <a:endParaRPr lang="en-US"/>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3141" y="31781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0" y="3244140"/>
            <a:ext cx="584825" cy="365125"/>
          </a:xfrm>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260407745"/>
      </p:ext>
    </p:extLst>
  </p:cSld>
  <p:clrMapOvr>
    <a:masterClrMapping/>
  </p:clrMapOvr>
  <p:hf sldNum="0" hdr="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37462" y="609600"/>
            <a:ext cx="6295445" cy="2895600"/>
          </a:xfrm>
        </p:spPr>
        <p:txBody>
          <a:bodyPr anchor="ctr">
            <a:normAutofit/>
          </a:bodyPr>
          <a:lstStyle>
            <a:lvl1pPr algn="l">
              <a:defRPr sz="36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56259" y="3505200"/>
            <a:ext cx="5652416" cy="38100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1910" y="4354046"/>
            <a:ext cx="6686549" cy="1555864"/>
          </a:xfrm>
        </p:spPr>
        <p:txBody>
          <a:bodyPr anchor="ctr">
            <a:normAutofit/>
          </a:bodyPr>
          <a:lstStyle>
            <a:lvl1pPr marL="0" indent="0" algn="l">
              <a:buNone/>
              <a:defRPr sz="135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1BA835-12AC-4E8F-955A-EA3F4DE2791F}" type="datetime1">
              <a:rPr lang="en-US" smtClean="0"/>
              <a:t>10/8/2026</a:t>
            </a:fld>
            <a:endParaRPr lang="en-US"/>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3141" y="31781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0" y="3244140"/>
            <a:ext cx="584825" cy="365125"/>
          </a:xfrm>
        </p:spPr>
        <p:txBody>
          <a:bodyPr/>
          <a:lstStyle/>
          <a:p>
            <a:fld id="{87E7843D-FF13-4365-9478-9625B70A2705}" type="slidenum">
              <a:rPr lang="en-US" smtClean="0"/>
              <a:t>‹#›</a:t>
            </a:fld>
            <a:endParaRPr lang="en-US"/>
          </a:p>
        </p:txBody>
      </p:sp>
      <p:sp>
        <p:nvSpPr>
          <p:cNvPr id="14" name="TextBox 13"/>
          <p:cNvSpPr txBox="1"/>
          <p:nvPr/>
        </p:nvSpPr>
        <p:spPr>
          <a:xfrm>
            <a:off x="1850739" y="648005"/>
            <a:ext cx="4572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
        <p:nvSpPr>
          <p:cNvPr id="15" name="TextBox 14"/>
          <p:cNvSpPr txBox="1"/>
          <p:nvPr/>
        </p:nvSpPr>
        <p:spPr>
          <a:xfrm>
            <a:off x="8336139" y="2905306"/>
            <a:ext cx="4572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26461268"/>
      </p:ext>
    </p:extLst>
  </p:cSld>
  <p:clrMapOvr>
    <a:masterClrMapping/>
  </p:clrMapOvr>
  <p:hf sldNum="0" hdr="0" ftr="0" dt="0"/>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1910" y="2438401"/>
            <a:ext cx="6686550" cy="2724845"/>
          </a:xfrm>
        </p:spPr>
        <p:txBody>
          <a:bodyPr anchor="b">
            <a:normAutofit/>
          </a:bodyPr>
          <a:lstStyle>
            <a:lvl1pPr algn="l">
              <a:defRPr sz="3600" b="0"/>
            </a:lvl1pPr>
          </a:lstStyle>
          <a:p>
            <a:r>
              <a:rPr lang="en-US"/>
              <a:t>Click to edit Master title style</a:t>
            </a:r>
            <a:endParaRPr lang="en-US" dirty="0"/>
          </a:p>
        </p:txBody>
      </p:sp>
      <p:sp>
        <p:nvSpPr>
          <p:cNvPr id="4" name="Text Placeholder 3"/>
          <p:cNvSpPr>
            <a:spLocks noGrp="1"/>
          </p:cNvSpPr>
          <p:nvPr>
            <p:ph type="body" sz="half" idx="2"/>
          </p:nvPr>
        </p:nvSpPr>
        <p:spPr>
          <a:xfrm>
            <a:off x="1941910" y="5181600"/>
            <a:ext cx="668655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E31BA835-12AC-4E8F-955A-EA3F4DE2791F}" type="datetime1">
              <a:rPr lang="en-US" smtClean="0"/>
              <a:t>10/8/2026</a:t>
            </a:fld>
            <a:endParaRPr lang="en-US"/>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3141" y="491172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4983088"/>
            <a:ext cx="584825" cy="365125"/>
          </a:xfrm>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306912649"/>
      </p:ext>
    </p:extLst>
  </p:cSld>
  <p:clrMapOvr>
    <a:masterClrMapping/>
  </p:clrMapOvr>
  <p:hf sldNum="0" hdr="0" ftr="0" dt="0"/>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137462" y="609600"/>
            <a:ext cx="6295445" cy="2895600"/>
          </a:xfrm>
        </p:spPr>
        <p:txBody>
          <a:bodyPr anchor="ctr">
            <a:normAutofit/>
          </a:bodyPr>
          <a:lstStyle>
            <a:lvl1pPr algn="l">
              <a:defRPr sz="36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1909" y="4343400"/>
            <a:ext cx="6686550" cy="838200"/>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1910" y="5181600"/>
            <a:ext cx="668655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E31BA835-12AC-4E8F-955A-EA3F4DE2791F}" type="datetime1">
              <a:rPr lang="en-US" smtClean="0"/>
              <a:t>10/8/2026</a:t>
            </a:fld>
            <a:endParaRPr lang="en-US"/>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3141" y="491172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4983088"/>
            <a:ext cx="584825" cy="365125"/>
          </a:xfrm>
        </p:spPr>
        <p:txBody>
          <a:bodyPr/>
          <a:lstStyle/>
          <a:p>
            <a:fld id="{87E7843D-FF13-4365-9478-9625B70A2705}" type="slidenum">
              <a:rPr lang="en-US" smtClean="0"/>
              <a:t>‹#›</a:t>
            </a:fld>
            <a:endParaRPr lang="en-US"/>
          </a:p>
        </p:txBody>
      </p:sp>
      <p:sp>
        <p:nvSpPr>
          <p:cNvPr id="17" name="TextBox 16"/>
          <p:cNvSpPr txBox="1"/>
          <p:nvPr/>
        </p:nvSpPr>
        <p:spPr>
          <a:xfrm>
            <a:off x="1850739" y="648005"/>
            <a:ext cx="4572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
        <p:nvSpPr>
          <p:cNvPr id="18" name="TextBox 17"/>
          <p:cNvSpPr txBox="1"/>
          <p:nvPr/>
        </p:nvSpPr>
        <p:spPr>
          <a:xfrm>
            <a:off x="8336139" y="2905306"/>
            <a:ext cx="457200" cy="584776"/>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71530615"/>
      </p:ext>
    </p:extLst>
  </p:cSld>
  <p:clrMapOvr>
    <a:masterClrMapping/>
  </p:clrMapOvr>
  <p:hf sldNum="0" hdr="0" ftr="0" dt="0"/>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1910" y="627407"/>
            <a:ext cx="6686549" cy="2880020"/>
          </a:xfrm>
        </p:spPr>
        <p:txBody>
          <a:bodyPr anchor="ctr">
            <a:normAutofit/>
          </a:bodyPr>
          <a:lstStyle>
            <a:lvl1pPr algn="l">
              <a:defRPr sz="3600" b="0"/>
            </a:lvl1pPr>
          </a:lstStyle>
          <a:p>
            <a:r>
              <a:rPr lang="en-US"/>
              <a:t>Click to edit Master title style</a:t>
            </a:r>
            <a:endParaRPr lang="en-US" dirty="0"/>
          </a:p>
        </p:txBody>
      </p:sp>
      <p:sp>
        <p:nvSpPr>
          <p:cNvPr id="21" name="Text Placeholder 9"/>
          <p:cNvSpPr>
            <a:spLocks noGrp="1"/>
          </p:cNvSpPr>
          <p:nvPr>
            <p:ph type="body" sz="quarter" idx="13"/>
          </p:nvPr>
        </p:nvSpPr>
        <p:spPr>
          <a:xfrm>
            <a:off x="1941909" y="4343400"/>
            <a:ext cx="6686550" cy="838200"/>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1910" y="5181600"/>
            <a:ext cx="668655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E31BA835-12AC-4E8F-955A-EA3F4DE2791F}" type="datetime1">
              <a:rPr lang="en-US" smtClean="0"/>
              <a:t>10/8/2026</a:t>
            </a:fld>
            <a:endParaRPr lang="en-US"/>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3141" y="491172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4983088"/>
            <a:ext cx="584825" cy="365125"/>
          </a:xfrm>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755719067"/>
      </p:ext>
    </p:extLst>
  </p:cSld>
  <p:clrMapOvr>
    <a:masterClrMapping/>
  </p:clrMapOvr>
  <p:hf sldNum="0" hdr="0" ftr="0" dt="0"/>
</p:sldLayout>
</file>

<file path=ppt/slideLayouts/slideLayout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1BA835-12AC-4E8F-955A-EA3F4DE2791F}" type="datetime1">
              <a:rPr lang="en-US" smtClean="0"/>
              <a:t>10/8/2026</a:t>
            </a:fld>
            <a:endParaRPr lang="en-US"/>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947756808"/>
      </p:ext>
    </p:extLst>
  </p:cSld>
  <p:clrMapOvr>
    <a:masterClrMapping/>
  </p:clrMapOvr>
  <p:hf sldNum="0" hdr="0" ftr="0" dt="0"/>
</p:sldLayout>
</file>

<file path=ppt/slideLayouts/slideLayout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1109" y="627406"/>
            <a:ext cx="16557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1909" y="627406"/>
            <a:ext cx="485775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1BA835-12AC-4E8F-955A-EA3F4DE2791F}" type="datetime1">
              <a:rPr lang="en-US" smtClean="0"/>
              <a:t>10/8/2026</a:t>
            </a:fld>
            <a:endParaRPr lang="en-US"/>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114352477"/>
      </p:ext>
    </p:extLst>
  </p:cSld>
  <p:clrMapOvr>
    <a:masterClrMapping/>
  </p:clrMapOvr>
  <p:hf sldNum="0" hdr="0" ftr="0" dt="0"/>
</p:sldLayout>
</file>

<file path=ppt/slideLayouts/slideLayout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0AD8B149-E0F2-46F0-AC55-6D3947D2FD48}" type="datetimeFigureOut">
              <a:rPr lang="en-US" smtClean="0"/>
              <a:t>10/8/2026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2D0E99B-16B3-480A-8AA9-2062A2451497}" type="slidenum">
              <a:rPr lang="en-US" smtClean="0"/>
              <a:t>‹#›</a:t>
            </a:fld>
            <a:endParaRPr lang="en-US"/>
          </a:p>
        </p:txBody>
      </p:sp>
    </p:spTree>
    <p:extLst>
      <p:ext uri="{BB962C8B-B14F-4D97-AF65-F5344CB8AC3E}">
        <p14:creationId xmlns:p14="http://schemas.microsoft.com/office/powerpoint/2010/main" val="406028821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866981"/>
            <a:ext cx="8229600" cy="1143000"/>
          </a:xfrm>
        </p:spPr>
        <p:txBody>
          <a:bodyPr/>
          <a:lstStyle/>
          <a:p>
            <a:r>
              <a:rPr lang="en-US"/>
              <a:t>Click to edit Master title style</a:t>
            </a:r>
          </a:p>
        </p:txBody>
      </p:sp>
      <p:sp>
        <p:nvSpPr>
          <p:cNvPr id="3" name="Content Placeholder 2"/>
          <p:cNvSpPr>
            <a:spLocks noGrp="1"/>
          </p:cNvSpPr>
          <p:nvPr>
            <p:ph idx="1"/>
          </p:nvPr>
        </p:nvSpPr>
        <p:spPr>
          <a:xfrm>
            <a:off x="457200" y="2012950"/>
            <a:ext cx="8229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7413276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0AD8B149-E0F2-46F0-AC55-6D3947D2FD48}" type="datetimeFigureOut">
              <a:rPr lang="en-US" smtClean="0"/>
              <a:t>10/8/2026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2D0E99B-16B3-480A-8AA9-2062A2451497}" type="slidenum">
              <a:rPr lang="en-US" smtClean="0"/>
              <a:t>‹#›</a:t>
            </a:fld>
            <a:endParaRPr lang="en-US"/>
          </a:p>
        </p:txBody>
      </p:sp>
    </p:spTree>
    <p:extLst>
      <p:ext uri="{BB962C8B-B14F-4D97-AF65-F5344CB8AC3E}">
        <p14:creationId xmlns:p14="http://schemas.microsoft.com/office/powerpoint/2010/main" val="83760905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0AD8B149-E0F2-46F0-AC55-6D3947D2FD48}" type="datetimeFigureOut">
              <a:rPr lang="en-US" smtClean="0"/>
              <a:t>10/8/2026</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32D0E99B-16B3-480A-8AA9-2062A2451497}" type="slidenum">
              <a:rPr lang="en-US" smtClean="0"/>
              <a:t>‹#›</a:t>
            </a:fld>
            <a:endParaRPr lang="en-US"/>
          </a:p>
        </p:txBody>
      </p:sp>
    </p:spTree>
    <p:extLst>
      <p:ext uri="{BB962C8B-B14F-4D97-AF65-F5344CB8AC3E}">
        <p14:creationId xmlns:p14="http://schemas.microsoft.com/office/powerpoint/2010/main" val="345954964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fld id="{0AD8B149-E0F2-46F0-AC55-6D3947D2FD48}" type="datetimeFigureOut">
              <a:rPr lang="en-US" smtClean="0"/>
              <a:t>10/8/2026</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32D0E99B-16B3-480A-8AA9-2062A2451497}" type="slidenum">
              <a:rPr lang="en-US" smtClean="0"/>
              <a:t>‹#›</a:t>
            </a:fld>
            <a:endParaRPr lang="en-US"/>
          </a:p>
        </p:txBody>
      </p:sp>
    </p:spTree>
    <p:extLst>
      <p:ext uri="{BB962C8B-B14F-4D97-AF65-F5344CB8AC3E}">
        <p14:creationId xmlns:p14="http://schemas.microsoft.com/office/powerpoint/2010/main" val="207172768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0AD8B149-E0F2-46F0-AC55-6D3947D2FD48}" type="datetimeFigureOut">
              <a:rPr lang="en-US" smtClean="0"/>
              <a:t>10/8/2026</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32D0E99B-16B3-480A-8AA9-2062A2451497}" type="slidenum">
              <a:rPr lang="en-US" smtClean="0"/>
              <a:t>‹#›</a:t>
            </a:fld>
            <a:endParaRPr lang="en-US"/>
          </a:p>
        </p:txBody>
      </p:sp>
    </p:spTree>
    <p:extLst>
      <p:ext uri="{BB962C8B-B14F-4D97-AF65-F5344CB8AC3E}">
        <p14:creationId xmlns:p14="http://schemas.microsoft.com/office/powerpoint/2010/main" val="12912551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0AD8B149-E0F2-46F0-AC55-6D3947D2FD48}" type="datetimeFigureOut">
              <a:rPr lang="en-US" smtClean="0"/>
              <a:t>10/8/2026</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32D0E99B-16B3-480A-8AA9-2062A2451497}" type="slidenum">
              <a:rPr lang="en-US" smtClean="0"/>
              <a:t>‹#›</a:t>
            </a:fld>
            <a:endParaRPr lang="en-US"/>
          </a:p>
        </p:txBody>
      </p:sp>
    </p:spTree>
    <p:extLst>
      <p:ext uri="{BB962C8B-B14F-4D97-AF65-F5344CB8AC3E}">
        <p14:creationId xmlns:p14="http://schemas.microsoft.com/office/powerpoint/2010/main" val="79055039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0AD8B149-E0F2-46F0-AC55-6D3947D2FD48}" type="datetimeFigureOut">
              <a:rPr lang="en-US" smtClean="0"/>
              <a:t>10/8/2026</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32D0E99B-16B3-480A-8AA9-2062A2451497}" type="slidenum">
              <a:rPr lang="en-US" smtClean="0"/>
              <a:t>‹#›</a:t>
            </a:fld>
            <a:endParaRPr lang="en-US"/>
          </a:p>
        </p:txBody>
      </p:sp>
    </p:spTree>
    <p:extLst>
      <p:ext uri="{BB962C8B-B14F-4D97-AF65-F5344CB8AC3E}">
        <p14:creationId xmlns:p14="http://schemas.microsoft.com/office/powerpoint/2010/main" val="38640786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0AD8B149-E0F2-46F0-AC55-6D3947D2FD48}" type="datetimeFigureOut">
              <a:rPr lang="en-US" smtClean="0"/>
              <a:t>10/8/2026</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32D0E99B-16B3-480A-8AA9-2062A2451497}" type="slidenum">
              <a:rPr lang="en-US" smtClean="0"/>
              <a:t>‹#›</a:t>
            </a:fld>
            <a:endParaRPr lang="en-US"/>
          </a:p>
        </p:txBody>
      </p:sp>
    </p:spTree>
    <p:extLst>
      <p:ext uri="{BB962C8B-B14F-4D97-AF65-F5344CB8AC3E}">
        <p14:creationId xmlns:p14="http://schemas.microsoft.com/office/powerpoint/2010/main" val="151328913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0AD8B149-E0F2-46F0-AC55-6D3947D2FD48}" type="datetimeFigureOut">
              <a:rPr lang="en-US" smtClean="0"/>
              <a:t>10/8/2026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2D0E99B-16B3-480A-8AA9-2062A2451497}" type="slidenum">
              <a:rPr lang="en-US" smtClean="0"/>
              <a:t>‹#›</a:t>
            </a:fld>
            <a:endParaRPr lang="en-US"/>
          </a:p>
        </p:txBody>
      </p:sp>
    </p:spTree>
    <p:extLst>
      <p:ext uri="{BB962C8B-B14F-4D97-AF65-F5344CB8AC3E}">
        <p14:creationId xmlns:p14="http://schemas.microsoft.com/office/powerpoint/2010/main" val="325785861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0AD8B149-E0F2-46F0-AC55-6D3947D2FD48}" type="datetimeFigureOut">
              <a:rPr lang="en-US" smtClean="0"/>
              <a:t>10/8/2026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2D0E99B-16B3-480A-8AA9-2062A2451497}" type="slidenum">
              <a:rPr lang="en-US" smtClean="0"/>
              <a:t>‹#›</a:t>
            </a:fld>
            <a:endParaRPr lang="en-US"/>
          </a:p>
        </p:txBody>
      </p:sp>
    </p:spTree>
    <p:extLst>
      <p:ext uri="{BB962C8B-B14F-4D97-AF65-F5344CB8AC3E}">
        <p14:creationId xmlns:p14="http://schemas.microsoft.com/office/powerpoint/2010/main" val="254533902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CF013532-540B-4647-8D29-793799598207}" type="datetimeFigureOut">
              <a:rPr lang="en-US"/>
              <a:pPr>
                <a:defRPr/>
              </a:pPr>
              <a:t>10/8/2026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F259B60-05A5-4A6D-8FD6-8D1EDF349C41}" type="slidenum">
              <a:rPr lang="en-US" altLang="en-US"/>
              <a:pPr/>
              <a:t>‹#›</a:t>
            </a:fld>
            <a:endParaRPr lang="en-US" altLang="en-US"/>
          </a:p>
        </p:txBody>
      </p:sp>
    </p:spTree>
    <p:extLst>
      <p:ext uri="{BB962C8B-B14F-4D97-AF65-F5344CB8AC3E}">
        <p14:creationId xmlns:p14="http://schemas.microsoft.com/office/powerpoint/2010/main" val="108462524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EC23338-661B-4348-B78B-B44B60FF8DDE}" type="datetimeFigureOut">
              <a:rPr lang="en-US"/>
              <a:pPr>
                <a:defRPr/>
              </a:pPr>
              <a:t>10/8/2026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8AA036A-0C3F-4F97-ADE1-F49D7CBA9AE3}" type="slidenum">
              <a:rPr lang="en-US" altLang="en-US"/>
              <a:pPr/>
              <a:t>‹#›</a:t>
            </a:fld>
            <a:endParaRPr lang="en-US" altLang="en-US"/>
          </a:p>
        </p:txBody>
      </p:sp>
    </p:spTree>
    <p:extLst>
      <p:ext uri="{BB962C8B-B14F-4D97-AF65-F5344CB8AC3E}">
        <p14:creationId xmlns:p14="http://schemas.microsoft.com/office/powerpoint/2010/main" val="52542322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1C21DAD3-24F1-452B-A0C8-C771BE46352F}" type="datetimeFigureOut">
              <a:rPr lang="en-US"/>
              <a:pPr>
                <a:defRPr/>
              </a:pPr>
              <a:t>10/8/2026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C4781F5-2B25-4D59-AB64-305BA1DF1183}" type="slidenum">
              <a:rPr lang="en-US" altLang="en-US"/>
              <a:pPr/>
              <a:t>‹#›</a:t>
            </a:fld>
            <a:endParaRPr lang="en-US" altLang="en-US"/>
          </a:p>
        </p:txBody>
      </p:sp>
    </p:spTree>
    <p:extLst>
      <p:ext uri="{BB962C8B-B14F-4D97-AF65-F5344CB8AC3E}">
        <p14:creationId xmlns:p14="http://schemas.microsoft.com/office/powerpoint/2010/main" val="155007430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84CC4EE1-4F42-4505-B4E1-A1C66A201CDC}" type="datetimeFigureOut">
              <a:rPr lang="en-US"/>
              <a:pPr>
                <a:defRPr/>
              </a:pPr>
              <a:t>10/8/2026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AEEE37C3-2203-4FA3-BBE5-97FB9B134CBE}" type="slidenum">
              <a:rPr lang="en-US" altLang="en-US"/>
              <a:pPr/>
              <a:t>‹#›</a:t>
            </a:fld>
            <a:endParaRPr lang="en-US" altLang="en-US"/>
          </a:p>
        </p:txBody>
      </p:sp>
    </p:spTree>
    <p:extLst>
      <p:ext uri="{BB962C8B-B14F-4D97-AF65-F5344CB8AC3E}">
        <p14:creationId xmlns:p14="http://schemas.microsoft.com/office/powerpoint/2010/main" val="61517056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A67BCAE5-C7DE-4F23-A620-DF63ED832553}" type="datetimeFigureOut">
              <a:rPr lang="en-US"/>
              <a:pPr>
                <a:defRPr/>
              </a:pPr>
              <a:t>10/8/2026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A2906CCD-5578-4A44-AF06-D21527161E2A}" type="slidenum">
              <a:rPr lang="en-US" altLang="en-US"/>
              <a:pPr/>
              <a:t>‹#›</a:t>
            </a:fld>
            <a:endParaRPr lang="en-US" altLang="en-US"/>
          </a:p>
        </p:txBody>
      </p:sp>
    </p:spTree>
    <p:extLst>
      <p:ext uri="{BB962C8B-B14F-4D97-AF65-F5344CB8AC3E}">
        <p14:creationId xmlns:p14="http://schemas.microsoft.com/office/powerpoint/2010/main" val="71623811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30F64FF-E942-415B-B3E0-FE5930B90F3C}" type="datetimeFigureOut">
              <a:rPr lang="en-US"/>
              <a:pPr>
                <a:defRPr/>
              </a:pPr>
              <a:t>10/8/2026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FAFE46E5-D177-418F-A869-1C111A220D66}" type="slidenum">
              <a:rPr lang="en-US" altLang="en-US"/>
              <a:pPr/>
              <a:t>‹#›</a:t>
            </a:fld>
            <a:endParaRPr lang="en-US" altLang="en-US"/>
          </a:p>
        </p:txBody>
      </p:sp>
    </p:spTree>
    <p:extLst>
      <p:ext uri="{BB962C8B-B14F-4D97-AF65-F5344CB8AC3E}">
        <p14:creationId xmlns:p14="http://schemas.microsoft.com/office/powerpoint/2010/main" val="282825245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72F34E7-B554-4341-A768-07F87ADD3317}" type="datetimeFigureOut">
              <a:rPr lang="en-US"/>
              <a:pPr>
                <a:defRPr/>
              </a:pPr>
              <a:t>10/8/2026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B758AEFE-C004-4571-BDF4-06A024D2E697}" type="slidenum">
              <a:rPr lang="en-US" altLang="en-US"/>
              <a:pPr/>
              <a:t>‹#›</a:t>
            </a:fld>
            <a:endParaRPr lang="en-US" altLang="en-US"/>
          </a:p>
        </p:txBody>
      </p:sp>
    </p:spTree>
    <p:extLst>
      <p:ext uri="{BB962C8B-B14F-4D97-AF65-F5344CB8AC3E}">
        <p14:creationId xmlns:p14="http://schemas.microsoft.com/office/powerpoint/2010/main" val="275435433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156F98B-52DD-40D6-B65A-5A6B10BC7ACF}" type="datetimeFigureOut">
              <a:rPr lang="en-US"/>
              <a:pPr>
                <a:defRPr/>
              </a:pPr>
              <a:t>10/8/2026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5DDE3EA7-1F9A-4CD3-AC9B-76792CEBBFA5}" type="slidenum">
              <a:rPr lang="en-US" altLang="en-US"/>
              <a:pPr/>
              <a:t>‹#›</a:t>
            </a:fld>
            <a:endParaRPr lang="en-US" altLang="en-US"/>
          </a:p>
        </p:txBody>
      </p:sp>
    </p:spTree>
    <p:extLst>
      <p:ext uri="{BB962C8B-B14F-4D97-AF65-F5344CB8AC3E}">
        <p14:creationId xmlns:p14="http://schemas.microsoft.com/office/powerpoint/2010/main" val="10418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0E9185E-169D-479E-8C96-00DDBE17B20A}" type="datetimeFigureOut">
              <a:rPr lang="en-US"/>
              <a:pPr>
                <a:defRPr/>
              </a:pPr>
              <a:t>10/8/2026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F33ABE21-6D26-492D-B39D-23B44EF14BDC}" type="slidenum">
              <a:rPr lang="en-US" altLang="en-US"/>
              <a:pPr/>
              <a:t>‹#›</a:t>
            </a:fld>
            <a:endParaRPr lang="en-US" altLang="en-US"/>
          </a:p>
        </p:txBody>
      </p:sp>
    </p:spTree>
    <p:extLst>
      <p:ext uri="{BB962C8B-B14F-4D97-AF65-F5344CB8AC3E}">
        <p14:creationId xmlns:p14="http://schemas.microsoft.com/office/powerpoint/2010/main" val="345002650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5BA9333-A0E6-49A6-884B-212B445E6963}" type="datetimeFigureOut">
              <a:rPr lang="en-US"/>
              <a:pPr>
                <a:defRPr/>
              </a:pPr>
              <a:t>10/8/2026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274697FD-0FE4-47C0-A20C-6602C09982E1}" type="slidenum">
              <a:rPr lang="en-US" altLang="en-US"/>
              <a:pPr/>
              <a:t>‹#›</a:t>
            </a:fld>
            <a:endParaRPr lang="en-US" altLang="en-US"/>
          </a:p>
        </p:txBody>
      </p:sp>
    </p:spTree>
    <p:extLst>
      <p:ext uri="{BB962C8B-B14F-4D97-AF65-F5344CB8AC3E}">
        <p14:creationId xmlns:p14="http://schemas.microsoft.com/office/powerpoint/2010/main" val="350110298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3C017D1-FF36-4E06-944C-7D72C377BE34}" type="datetimeFigureOut">
              <a:rPr lang="en-US"/>
              <a:pPr>
                <a:defRPr/>
              </a:pPr>
              <a:t>10/8/2026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00AABF4-0D7B-4AAF-9B39-22AB72EB6C08}" type="slidenum">
              <a:rPr lang="en-US" altLang="en-US"/>
              <a:pPr/>
              <a:t>‹#›</a:t>
            </a:fld>
            <a:endParaRPr lang="en-US" altLang="en-US"/>
          </a:p>
        </p:txBody>
      </p:sp>
    </p:spTree>
    <p:extLst>
      <p:ext uri="{BB962C8B-B14F-4D97-AF65-F5344CB8AC3E}">
        <p14:creationId xmlns:p14="http://schemas.microsoft.com/office/powerpoint/2010/main" val="410791762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86029EBD-E842-4622-BBAA-C4A907FD9F4A}" type="datetimeFigureOut">
              <a:rPr lang="en-US"/>
              <a:pPr>
                <a:defRPr/>
              </a:pPr>
              <a:t>10/8/2026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DEBD5C3-8CF0-41C1-8E35-81FE1CEAB750}" type="slidenum">
              <a:rPr lang="en-US" altLang="en-US"/>
              <a:pPr/>
              <a:t>‹#›</a:t>
            </a:fld>
            <a:endParaRPr lang="en-US" altLang="en-US"/>
          </a:p>
        </p:txBody>
      </p:sp>
    </p:spTree>
    <p:extLst>
      <p:ext uri="{BB962C8B-B14F-4D97-AF65-F5344CB8AC3E}">
        <p14:creationId xmlns:p14="http://schemas.microsoft.com/office/powerpoint/2010/main" val="161286036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6CCE95B-B53F-4F92-BBFB-7308C104E8D5}" type="datetimeFigureOut">
              <a:rPr lang="en-US"/>
              <a:pPr>
                <a:defRPr/>
              </a:pPr>
              <a:t>10/8/2026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1FEB069-F1B7-4F8B-8675-B03A27E53504}" type="slidenum">
              <a:rPr lang="en-US" altLang="en-US"/>
              <a:pPr/>
              <a:t>‹#›</a:t>
            </a:fld>
            <a:endParaRPr lang="en-US" altLang="en-US"/>
          </a:p>
        </p:txBody>
      </p:sp>
    </p:spTree>
    <p:extLst>
      <p:ext uri="{BB962C8B-B14F-4D97-AF65-F5344CB8AC3E}">
        <p14:creationId xmlns:p14="http://schemas.microsoft.com/office/powerpoint/2010/main" val="24537963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577775D6-0800-45E3-A5C1-EFADC819A4DC}" type="datetimeFigureOut">
              <a:rPr lang="en-US"/>
              <a:pPr>
                <a:defRPr/>
              </a:pPr>
              <a:t>10/8/2026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23E622C-7E96-4B10-8547-8E70FA0989D2}" type="slidenum">
              <a:rPr lang="en-US" altLang="en-US"/>
              <a:pPr/>
              <a:t>‹#›</a:t>
            </a:fld>
            <a:endParaRPr lang="en-US" altLang="en-US"/>
          </a:p>
        </p:txBody>
      </p:sp>
    </p:spTree>
    <p:extLst>
      <p:ext uri="{BB962C8B-B14F-4D97-AF65-F5344CB8AC3E}">
        <p14:creationId xmlns:p14="http://schemas.microsoft.com/office/powerpoint/2010/main" val="328233727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94572349-9410-4D6B-94E5-650B2E2B6AF5}" type="datetimeFigureOut">
              <a:rPr lang="en-US"/>
              <a:pPr>
                <a:defRPr/>
              </a:pPr>
              <a:t>10/8/2026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010FDF5-9E11-430F-8132-37A0FD3DE516}" type="slidenum">
              <a:rPr lang="en-US" altLang="en-US"/>
              <a:pPr/>
              <a:t>‹#›</a:t>
            </a:fld>
            <a:endParaRPr lang="en-US" altLang="en-US"/>
          </a:p>
        </p:txBody>
      </p:sp>
    </p:spTree>
    <p:extLst>
      <p:ext uri="{BB962C8B-B14F-4D97-AF65-F5344CB8AC3E}">
        <p14:creationId xmlns:p14="http://schemas.microsoft.com/office/powerpoint/2010/main" val="400928404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5263D0E8-DB48-4ABF-B6B7-2C30A2367DA2}" type="datetimeFigureOut">
              <a:rPr lang="en-US"/>
              <a:pPr>
                <a:defRPr/>
              </a:pPr>
              <a:t>10/8/2026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3A1AAD4E-82FD-440A-B381-9B8DCD8FE14B}" type="slidenum">
              <a:rPr lang="en-US" altLang="en-US"/>
              <a:pPr/>
              <a:t>‹#›</a:t>
            </a:fld>
            <a:endParaRPr lang="en-US" altLang="en-US"/>
          </a:p>
        </p:txBody>
      </p:sp>
    </p:spTree>
    <p:extLst>
      <p:ext uri="{BB962C8B-B14F-4D97-AF65-F5344CB8AC3E}">
        <p14:creationId xmlns:p14="http://schemas.microsoft.com/office/powerpoint/2010/main" val="321032729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79115627-E3B6-40B7-B71F-F4BCCFCC2146}" type="datetimeFigureOut">
              <a:rPr lang="en-US"/>
              <a:pPr>
                <a:defRPr/>
              </a:pPr>
              <a:t>10/8/2026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67D9378B-1E3C-4A43-B0E1-38001C2B2A0A}" type="slidenum">
              <a:rPr lang="en-US" altLang="en-US"/>
              <a:pPr/>
              <a:t>‹#›</a:t>
            </a:fld>
            <a:endParaRPr lang="en-US" altLang="en-US"/>
          </a:p>
        </p:txBody>
      </p:sp>
    </p:spTree>
    <p:extLst>
      <p:ext uri="{BB962C8B-B14F-4D97-AF65-F5344CB8AC3E}">
        <p14:creationId xmlns:p14="http://schemas.microsoft.com/office/powerpoint/2010/main" val="128762293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5B5D71D-FEF1-4252-9373-1279D048A91B}" type="datetimeFigureOut">
              <a:rPr lang="en-US"/>
              <a:pPr>
                <a:defRPr/>
              </a:pPr>
              <a:t>10/8/2026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4F159654-3619-488C-9C82-D2B9178372FC}" type="slidenum">
              <a:rPr lang="en-US" altLang="en-US"/>
              <a:pPr/>
              <a:t>‹#›</a:t>
            </a:fld>
            <a:endParaRPr lang="en-US" altLang="en-US"/>
          </a:p>
        </p:txBody>
      </p:sp>
    </p:spTree>
    <p:extLst>
      <p:ext uri="{BB962C8B-B14F-4D97-AF65-F5344CB8AC3E}">
        <p14:creationId xmlns:p14="http://schemas.microsoft.com/office/powerpoint/2010/main" val="193370965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B878A342-A57E-427A-B75F-FE25D4E7ADD7}" type="datetimeFigureOut">
              <a:rPr lang="en-US"/>
              <a:pPr>
                <a:defRPr/>
              </a:pPr>
              <a:t>10/8/2026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5AADA069-8C8C-45AA-9EB5-7A29DD1ACED2}" type="slidenum">
              <a:rPr lang="en-US" altLang="en-US"/>
              <a:pPr/>
              <a:t>‹#›</a:t>
            </a:fld>
            <a:endParaRPr lang="en-US" altLang="en-US"/>
          </a:p>
        </p:txBody>
      </p:sp>
    </p:spTree>
    <p:extLst>
      <p:ext uri="{BB962C8B-B14F-4D97-AF65-F5344CB8AC3E}">
        <p14:creationId xmlns:p14="http://schemas.microsoft.com/office/powerpoint/2010/main" val="40870318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680EA9A-614F-44CF-AB7C-F1EFEE075E96}" type="datetimeFigureOut">
              <a:rPr lang="en-US"/>
              <a:pPr>
                <a:defRPr/>
              </a:pPr>
              <a:t>10/8/2026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F28F8ECA-4DCE-4B24-9656-C4E777CA440C}" type="slidenum">
              <a:rPr lang="en-US" altLang="en-US"/>
              <a:pPr/>
              <a:t>‹#›</a:t>
            </a:fld>
            <a:endParaRPr lang="en-US" altLang="en-US"/>
          </a:p>
        </p:txBody>
      </p:sp>
    </p:spTree>
    <p:extLst>
      <p:ext uri="{BB962C8B-B14F-4D97-AF65-F5344CB8AC3E}">
        <p14:creationId xmlns:p14="http://schemas.microsoft.com/office/powerpoint/2010/main" val="173984312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BD4204E-3575-496A-81FC-4AD681C683BD}" type="datetimeFigureOut">
              <a:rPr lang="en-US"/>
              <a:pPr>
                <a:defRPr/>
              </a:pPr>
              <a:t>10/8/2026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F298CD1-AC13-4719-A013-540F5A94B5C5}" type="slidenum">
              <a:rPr lang="en-US" altLang="en-US"/>
              <a:pPr/>
              <a:t>‹#›</a:t>
            </a:fld>
            <a:endParaRPr lang="en-US" altLang="en-US"/>
          </a:p>
        </p:txBody>
      </p:sp>
    </p:spTree>
    <p:extLst>
      <p:ext uri="{BB962C8B-B14F-4D97-AF65-F5344CB8AC3E}">
        <p14:creationId xmlns:p14="http://schemas.microsoft.com/office/powerpoint/2010/main" val="138795938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DF36635-71D0-4482-8116-4EBDE806D232}" type="datetimeFigureOut">
              <a:rPr lang="en-US"/>
              <a:pPr>
                <a:defRPr/>
              </a:pPr>
              <a:t>10/8/2026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94452DD-2696-4D68-9A96-E0A89434A18D}" type="slidenum">
              <a:rPr lang="en-US" altLang="en-US"/>
              <a:pPr/>
              <a:t>‹#›</a:t>
            </a:fld>
            <a:endParaRPr lang="en-US" altLang="en-US"/>
          </a:p>
        </p:txBody>
      </p:sp>
    </p:spTree>
    <p:extLst>
      <p:ext uri="{BB962C8B-B14F-4D97-AF65-F5344CB8AC3E}">
        <p14:creationId xmlns:p14="http://schemas.microsoft.com/office/powerpoint/2010/main" val="863200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slideLayout" Target="../slideLayouts/slideLayout70.xml"/><Relationship Id="rId39" Type="http://schemas.openxmlformats.org/officeDocument/2006/relationships/theme" Target="../theme/theme5.xml"/><Relationship Id="rId21" Type="http://schemas.openxmlformats.org/officeDocument/2006/relationships/slideLayout" Target="../slideLayouts/slideLayout65.xml"/><Relationship Id="rId34" Type="http://schemas.openxmlformats.org/officeDocument/2006/relationships/slideLayout" Target="../slideLayouts/slideLayout78.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slideLayout" Target="../slideLayouts/slideLayout69.xml"/><Relationship Id="rId33" Type="http://schemas.openxmlformats.org/officeDocument/2006/relationships/slideLayout" Target="../slideLayouts/slideLayout77.xml"/><Relationship Id="rId38" Type="http://schemas.openxmlformats.org/officeDocument/2006/relationships/slideLayout" Target="../slideLayouts/slideLayout82.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29" Type="http://schemas.openxmlformats.org/officeDocument/2006/relationships/slideLayout" Target="../slideLayouts/slideLayout73.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slideLayout" Target="../slideLayouts/slideLayout68.xml"/><Relationship Id="rId32" Type="http://schemas.openxmlformats.org/officeDocument/2006/relationships/slideLayout" Target="../slideLayouts/slideLayout76.xml"/><Relationship Id="rId37" Type="http://schemas.openxmlformats.org/officeDocument/2006/relationships/slideLayout" Target="../slideLayouts/slideLayout81.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28" Type="http://schemas.openxmlformats.org/officeDocument/2006/relationships/slideLayout" Target="../slideLayouts/slideLayout72.xml"/><Relationship Id="rId36" Type="http://schemas.openxmlformats.org/officeDocument/2006/relationships/slideLayout" Target="../slideLayouts/slideLayout80.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31" Type="http://schemas.openxmlformats.org/officeDocument/2006/relationships/slideLayout" Target="../slideLayouts/slideLayout75.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 Id="rId27" Type="http://schemas.openxmlformats.org/officeDocument/2006/relationships/slideLayout" Target="../slideLayouts/slideLayout71.xml"/><Relationship Id="rId30" Type="http://schemas.openxmlformats.org/officeDocument/2006/relationships/slideLayout" Target="../slideLayouts/slideLayout74.xml"/><Relationship Id="rId35" Type="http://schemas.openxmlformats.org/officeDocument/2006/relationships/slideLayout" Target="../slideLayouts/slideLayout79.xml"/><Relationship Id="rId8" Type="http://schemas.openxmlformats.org/officeDocument/2006/relationships/slideLayout" Target="../slideLayouts/slideLayout52.xml"/><Relationship Id="rId3" Type="http://schemas.openxmlformats.org/officeDocument/2006/relationships/slideLayout" Target="../slideLayouts/slideLayout4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17" Type="http://schemas.openxmlformats.org/officeDocument/2006/relationships/theme" Target="../theme/theme6.xml"/><Relationship Id="rId2" Type="http://schemas.openxmlformats.org/officeDocument/2006/relationships/slideLayout" Target="../slideLayouts/slideLayout84.xml"/><Relationship Id="rId16" Type="http://schemas.openxmlformats.org/officeDocument/2006/relationships/slideLayout" Target="../slideLayouts/slideLayout98.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5" Type="http://schemas.openxmlformats.org/officeDocument/2006/relationships/slideLayout" Target="../slideLayouts/slideLayout9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6.xml"/><Relationship Id="rId13" Type="http://schemas.openxmlformats.org/officeDocument/2006/relationships/image" Target="../media/image3.png"/><Relationship Id="rId3" Type="http://schemas.openxmlformats.org/officeDocument/2006/relationships/slideLayout" Target="../slideLayouts/slideLayout101.xml"/><Relationship Id="rId7" Type="http://schemas.openxmlformats.org/officeDocument/2006/relationships/slideLayout" Target="../slideLayouts/slideLayout105.xml"/><Relationship Id="rId12" Type="http://schemas.openxmlformats.org/officeDocument/2006/relationships/theme" Target="../theme/theme7.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0" Type="http://schemas.openxmlformats.org/officeDocument/2006/relationships/slideLayout" Target="../slideLayouts/slideLayout108.xml"/><Relationship Id="rId4" Type="http://schemas.openxmlformats.org/officeDocument/2006/relationships/slideLayout" Target="../slideLayouts/slideLayout102.xml"/><Relationship Id="rId9" Type="http://schemas.openxmlformats.org/officeDocument/2006/relationships/slideLayout" Target="../slideLayouts/slideLayout10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7.xml"/><Relationship Id="rId13" Type="http://schemas.openxmlformats.org/officeDocument/2006/relationships/image" Target="../media/image3.png"/><Relationship Id="rId3" Type="http://schemas.openxmlformats.org/officeDocument/2006/relationships/slideLayout" Target="../slideLayouts/slideLayout112.xml"/><Relationship Id="rId7" Type="http://schemas.openxmlformats.org/officeDocument/2006/relationships/slideLayout" Target="../slideLayouts/slideLayout116.xml"/><Relationship Id="rId12" Type="http://schemas.openxmlformats.org/officeDocument/2006/relationships/theme" Target="../theme/theme8.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5" Type="http://schemas.openxmlformats.org/officeDocument/2006/relationships/slideLayout" Target="../slideLayouts/slideLayout114.xml"/><Relationship Id="rId10" Type="http://schemas.openxmlformats.org/officeDocument/2006/relationships/slideLayout" Target="../slideLayouts/slideLayout119.xml"/><Relationship Id="rId4" Type="http://schemas.openxmlformats.org/officeDocument/2006/relationships/slideLayout" Target="../slideLayouts/slideLayout113.xml"/><Relationship Id="rId9" Type="http://schemas.openxmlformats.org/officeDocument/2006/relationships/slideLayout" Target="../slideLayouts/slideLayout11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image" Target="../media/image3.png"/><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theme" Target="../theme/theme9.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B0A0F8-9D41-C34C-9D36-F22A7697DB93}" type="datetimeFigureOut">
              <a:rPr lang="en-US" smtClean="0"/>
              <a:t>10/8/2026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F6761B-DE55-7344-BAF4-AF2A5867A258}" type="slidenum">
              <a:rPr lang="en-US" smtClean="0"/>
              <a:t>‹#›</a:t>
            </a:fld>
            <a:endParaRPr lang="en-US" dirty="0"/>
          </a:p>
        </p:txBody>
      </p:sp>
    </p:spTree>
    <p:extLst>
      <p:ext uri="{BB962C8B-B14F-4D97-AF65-F5344CB8AC3E}">
        <p14:creationId xmlns:p14="http://schemas.microsoft.com/office/powerpoint/2010/main" val="2670487184"/>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B0A0F8-9D41-C34C-9D36-F22A7697DB93}" type="datetimeFigureOut">
              <a:rPr lang="en-US" smtClean="0"/>
              <a:t>10/8/2026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F6761B-DE55-7344-BAF4-AF2A5867A258}" type="slidenum">
              <a:rPr lang="en-US" smtClean="0"/>
              <a:t>‹#›</a:t>
            </a:fld>
            <a:endParaRPr lang="en-US" dirty="0"/>
          </a:p>
        </p:txBody>
      </p:sp>
    </p:spTree>
    <p:extLst>
      <p:ext uri="{BB962C8B-B14F-4D97-AF65-F5344CB8AC3E}">
        <p14:creationId xmlns:p14="http://schemas.microsoft.com/office/powerpoint/2010/main" val="4107326390"/>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390906" y="978408"/>
            <a:ext cx="8366760" cy="146304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390906" y="2578608"/>
            <a:ext cx="8366760" cy="37673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390906" y="6419089"/>
            <a:ext cx="2057400" cy="365125"/>
          </a:xfrm>
          <a:prstGeom prst="rect">
            <a:avLst/>
          </a:prstGeom>
        </p:spPr>
        <p:txBody>
          <a:bodyPr vert="horz" lIns="91440" tIns="45720" rIns="91440" bIns="45720" rtlCol="0" anchor="ctr"/>
          <a:lstStyle>
            <a:lvl1pPr algn="l">
              <a:defRPr sz="675">
                <a:solidFill>
                  <a:schemeClr val="tx1"/>
                </a:solidFill>
              </a:defRPr>
            </a:lvl1pPr>
          </a:lstStyle>
          <a:p>
            <a:fld id="{E80C50CD-E178-4744-9B35-B2F624D6C5E9}" type="datetimeFigureOut">
              <a:rPr lang="en-US" smtClean="0"/>
              <a:pPr/>
              <a:t>10/8/2026</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390906" y="100585"/>
            <a:ext cx="3086100" cy="365125"/>
          </a:xfrm>
          <a:prstGeom prst="rect">
            <a:avLst/>
          </a:prstGeom>
        </p:spPr>
        <p:txBody>
          <a:bodyPr vert="horz" lIns="91440" tIns="45720" rIns="91440" bIns="45720" rtlCol="0" anchor="ctr"/>
          <a:lstStyle>
            <a:lvl1pPr algn="l">
              <a:defRPr sz="675">
                <a:solidFill>
                  <a:schemeClr val="tx1"/>
                </a:solidFill>
              </a:defRPr>
            </a:lvl1pPr>
          </a:lstStyle>
          <a:p>
            <a:endParaRPr lang="en-US"/>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8593074" y="6419089"/>
            <a:ext cx="480060" cy="365125"/>
          </a:xfrm>
          <a:prstGeom prst="rect">
            <a:avLst/>
          </a:prstGeom>
        </p:spPr>
        <p:txBody>
          <a:bodyPr vert="horz" lIns="91440" tIns="45720" rIns="91440" bIns="45720" rtlCol="0" anchor="ctr"/>
          <a:lstStyle>
            <a:lvl1pPr algn="r">
              <a:defRPr sz="675">
                <a:solidFill>
                  <a:schemeClr val="tx1"/>
                </a:solidFill>
              </a:defRPr>
            </a:lvl1pPr>
          </a:lstStyle>
          <a:p>
            <a:fld id="{148CC95F-0247-41B6-91CF-DC97C76A7088}" type="slidenum">
              <a:rPr lang="en-US" smtClean="0"/>
              <a:pPr/>
              <a:t>‹#›</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388402" y="508091"/>
            <a:ext cx="8364911"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2970860127"/>
      </p:ext>
    </p:extLst>
  </p:cSld>
  <p:clrMap bg1="lt1" tx1="dk1" bg2="lt2" tx2="dk2" accent1="accent1" accent2="accent2" accent3="accent3" accent4="accent4" accent5="accent5" accent6="accent6" hlink="hlink" folHlink="folHlink"/>
  <p:sldLayoutIdLst>
    <p:sldLayoutId id="2147483955" r:id="rId1"/>
    <p:sldLayoutId id="2147483956" r:id="rId2"/>
    <p:sldLayoutId id="2147483957" r:id="rId3"/>
    <p:sldLayoutId id="2147483958" r:id="rId4"/>
    <p:sldLayoutId id="2147483959" r:id="rId5"/>
    <p:sldLayoutId id="2147483960" r:id="rId6"/>
    <p:sldLayoutId id="2147483961" r:id="rId7"/>
    <p:sldLayoutId id="2147483962" r:id="rId8"/>
    <p:sldLayoutId id="2147483963" r:id="rId9"/>
    <p:sldLayoutId id="2147483964" r:id="rId10"/>
    <p:sldLayoutId id="2147483965" r:id="rId11"/>
  </p:sldLayoutIdLst>
  <p:txStyles>
    <p:titleStyle>
      <a:lvl1pPr algn="l" defTabSz="685800" rtl="0" eaLnBrk="1" latinLnBrk="0" hangingPunct="1">
        <a:lnSpc>
          <a:spcPct val="100000"/>
        </a:lnSpc>
        <a:spcBef>
          <a:spcPct val="0"/>
        </a:spcBef>
        <a:buNone/>
        <a:defRPr sz="3300" b="1" kern="1200">
          <a:solidFill>
            <a:schemeClr val="tx1"/>
          </a:solidFill>
          <a:latin typeface="+mj-lt"/>
          <a:ea typeface="+mj-ea"/>
          <a:cs typeface="+mj-cs"/>
        </a:defRPr>
      </a:lvl1pPr>
    </p:titleStyle>
    <p:bodyStyle>
      <a:lvl1pPr marL="171450" indent="-171450" algn="l" defTabSz="685800" rtl="0" eaLnBrk="1" latinLnBrk="0" hangingPunct="1">
        <a:lnSpc>
          <a:spcPct val="110000"/>
        </a:lnSpc>
        <a:spcBef>
          <a:spcPts val="750"/>
        </a:spcBef>
        <a:buFont typeface="Arial" panose="020B0604020202020204" pitchFamily="34" charset="0"/>
        <a:buChar char="•"/>
        <a:defRPr sz="1350" kern="1200">
          <a:solidFill>
            <a:schemeClr val="tx1"/>
          </a:solidFill>
          <a:latin typeface="+mn-lt"/>
          <a:ea typeface="+mn-ea"/>
          <a:cs typeface="+mn-cs"/>
        </a:defRPr>
      </a:lvl1pPr>
      <a:lvl2pPr marL="514350" indent="-171450" algn="l" defTabSz="685800" rtl="0" eaLnBrk="1" latinLnBrk="0" hangingPunct="1">
        <a:lnSpc>
          <a:spcPct val="110000"/>
        </a:lnSpc>
        <a:spcBef>
          <a:spcPts val="375"/>
        </a:spcBef>
        <a:buFont typeface="Arial" panose="020B0604020202020204" pitchFamily="34" charset="0"/>
        <a:buChar char="•"/>
        <a:defRPr sz="1200" kern="1200">
          <a:solidFill>
            <a:schemeClr val="tx1"/>
          </a:solidFill>
          <a:latin typeface="+mn-lt"/>
          <a:ea typeface="+mn-ea"/>
          <a:cs typeface="+mn-cs"/>
        </a:defRPr>
      </a:lvl2pPr>
      <a:lvl3pPr marL="857250" indent="-171450" algn="l" defTabSz="685800" rtl="0" eaLnBrk="1" latinLnBrk="0" hangingPunct="1">
        <a:lnSpc>
          <a:spcPct val="110000"/>
        </a:lnSpc>
        <a:spcBef>
          <a:spcPts val="375"/>
        </a:spcBef>
        <a:buFont typeface="Arial" panose="020B0604020202020204" pitchFamily="34" charset="0"/>
        <a:buChar char="•"/>
        <a:defRPr sz="1050" kern="1200">
          <a:solidFill>
            <a:schemeClr val="tx1"/>
          </a:solidFill>
          <a:latin typeface="+mn-lt"/>
          <a:ea typeface="+mn-ea"/>
          <a:cs typeface="+mn-cs"/>
        </a:defRPr>
      </a:lvl3pPr>
      <a:lvl4pPr marL="1200150" indent="-171450" algn="l" defTabSz="685800" rtl="0" eaLnBrk="1" latinLnBrk="0" hangingPunct="1">
        <a:lnSpc>
          <a:spcPct val="110000"/>
        </a:lnSpc>
        <a:spcBef>
          <a:spcPts val="375"/>
        </a:spcBef>
        <a:buFont typeface="Arial" panose="020B0604020202020204" pitchFamily="34" charset="0"/>
        <a:buChar char="•"/>
        <a:defRPr sz="900" kern="1200">
          <a:solidFill>
            <a:schemeClr val="tx1"/>
          </a:solidFill>
          <a:latin typeface="+mn-lt"/>
          <a:ea typeface="+mn-ea"/>
          <a:cs typeface="+mn-cs"/>
        </a:defRPr>
      </a:lvl4pPr>
      <a:lvl5pPr marL="1543050" indent="-171450" algn="l" defTabSz="685800" rtl="0" eaLnBrk="1" latinLnBrk="0" hangingPunct="1">
        <a:lnSpc>
          <a:spcPct val="110000"/>
        </a:lnSpc>
        <a:spcBef>
          <a:spcPts val="375"/>
        </a:spcBef>
        <a:buFont typeface="Arial" panose="020B0604020202020204" pitchFamily="34" charset="0"/>
        <a:buChar char="•"/>
        <a:defRPr sz="9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BAD03A-0E5C-408B-95DC-602AF1546645}" type="datetimeFigureOut">
              <a:rPr lang="en-US" smtClean="0"/>
              <a:t>10/8/2026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30549E-808D-4688-A969-2F7474DA1059}" type="slidenum">
              <a:rPr lang="en-US" smtClean="0"/>
              <a:t>‹#›</a:t>
            </a:fld>
            <a:endParaRPr lang="en-US"/>
          </a:p>
        </p:txBody>
      </p:sp>
    </p:spTree>
    <p:extLst>
      <p:ext uri="{BB962C8B-B14F-4D97-AF65-F5344CB8AC3E}">
        <p14:creationId xmlns:p14="http://schemas.microsoft.com/office/powerpoint/2010/main" val="1412938507"/>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 id="2147483976" r:id="rId10"/>
    <p:sldLayoutId id="2147483977"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3"/>
        <p:cNvGrpSpPr/>
        <p:nvPr/>
      </p:nvGrpSpPr>
      <p:grpSpPr>
        <a:xfrm>
          <a:off x="0" y="0"/>
          <a:ext cx="0" cy="0"/>
          <a:chOff x="0" y="0"/>
          <a:chExt cx="0" cy="0"/>
        </a:xfrm>
      </p:grpSpPr>
      <p:sp>
        <p:nvSpPr>
          <p:cNvPr id="74" name="Google Shape;74;p14"/>
          <p:cNvSpPr txBox="1">
            <a:spLocks noGrp="1"/>
          </p:cNvSpPr>
          <p:nvPr>
            <p:ph type="body" idx="1"/>
          </p:nvPr>
        </p:nvSpPr>
        <p:spPr>
          <a:xfrm>
            <a:off x="713225" y="1536633"/>
            <a:ext cx="7717500" cy="4555200"/>
          </a:xfrm>
          <a:prstGeom prst="rect">
            <a:avLst/>
          </a:prstGeom>
          <a:noFill/>
          <a:ln>
            <a:noFill/>
          </a:ln>
        </p:spPr>
        <p:txBody>
          <a:bodyPr spcFirstLastPara="1" wrap="square" lIns="121900" tIns="121900" rIns="121900" bIns="121900" anchor="t" anchorCtr="0">
            <a:noAutofit/>
          </a:bodyPr>
          <a:lstStyle>
            <a:lvl1pPr marL="457200" marR="0" lvl="0" indent="-381000" algn="l">
              <a:lnSpc>
                <a:spcPct val="100000"/>
              </a:lnSpc>
              <a:spcBef>
                <a:spcPts val="0"/>
              </a:spcBef>
              <a:spcAft>
                <a:spcPts val="0"/>
              </a:spcAft>
              <a:buClr>
                <a:schemeClr val="dk2"/>
              </a:buClr>
              <a:buSzPts val="2400"/>
              <a:buFont typeface="Actor"/>
              <a:buChar char="●"/>
              <a:defRPr sz="2400" b="0" i="0" u="none" strike="noStrike" cap="none">
                <a:solidFill>
                  <a:schemeClr val="dk2"/>
                </a:solidFill>
                <a:latin typeface="Actor"/>
                <a:ea typeface="Actor"/>
                <a:cs typeface="Actor"/>
                <a:sym typeface="Actor"/>
              </a:defRPr>
            </a:lvl1pPr>
            <a:lvl2pPr marL="914400" marR="0" lvl="1"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2pPr>
            <a:lvl3pPr marL="1371600" marR="0" lvl="2"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3pPr>
            <a:lvl4pPr marL="1828800" marR="0" lvl="3"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4pPr>
            <a:lvl5pPr marL="2286000" marR="0" lvl="4"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5pPr>
            <a:lvl6pPr marL="2743200" marR="0" lvl="5"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6pPr>
            <a:lvl7pPr marL="3200400" marR="0" lvl="6"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7pPr>
            <a:lvl8pPr marL="3657600" marR="0" lvl="7"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8pPr>
            <a:lvl9pPr marL="4114800" marR="0" lvl="8" indent="-349250" algn="l">
              <a:lnSpc>
                <a:spcPct val="100000"/>
              </a:lnSpc>
              <a:spcBef>
                <a:spcPts val="0"/>
              </a:spcBef>
              <a:spcAft>
                <a:spcPts val="0"/>
              </a:spcAft>
              <a:buClr>
                <a:schemeClr val="dk2"/>
              </a:buClr>
              <a:buSzPts val="1900"/>
              <a:buFont typeface="Actor"/>
              <a:buChar char="■"/>
              <a:defRPr sz="1900" b="0" i="0" u="none" strike="noStrike" cap="none">
                <a:solidFill>
                  <a:schemeClr val="dk2"/>
                </a:solidFill>
                <a:latin typeface="Actor"/>
                <a:ea typeface="Actor"/>
                <a:cs typeface="Actor"/>
                <a:sym typeface="Actor"/>
              </a:defRPr>
            </a:lvl9pPr>
          </a:lstStyle>
          <a:p>
            <a:endParaRPr/>
          </a:p>
        </p:txBody>
      </p:sp>
      <p:sp>
        <p:nvSpPr>
          <p:cNvPr id="75" name="Google Shape;75;p14"/>
          <p:cNvSpPr txBox="1">
            <a:spLocks noGrp="1"/>
          </p:cNvSpPr>
          <p:nvPr>
            <p:ph type="title"/>
          </p:nvPr>
        </p:nvSpPr>
        <p:spPr>
          <a:xfrm>
            <a:off x="713225" y="560900"/>
            <a:ext cx="7717500" cy="763500"/>
          </a:xfrm>
          <a:prstGeom prst="rect">
            <a:avLst/>
          </a:prstGeom>
          <a:noFill/>
          <a:ln>
            <a:noFill/>
          </a:ln>
        </p:spPr>
        <p:txBody>
          <a:bodyPr spcFirstLastPara="1" wrap="square" lIns="121900" tIns="121900" rIns="121900" bIns="121900" anchor="t" anchorCtr="0">
            <a:noAutofit/>
          </a:bodyPr>
          <a:lstStyle>
            <a:lvl1pPr marR="0" lvl="0" algn="ctr">
              <a:lnSpc>
                <a:spcPct val="100000"/>
              </a:lnSpc>
              <a:spcBef>
                <a:spcPts val="0"/>
              </a:spcBef>
              <a:spcAft>
                <a:spcPts val="0"/>
              </a:spcAft>
              <a:buClr>
                <a:srgbClr val="000000"/>
              </a:buClr>
              <a:buSzPts val="1900"/>
              <a:buFont typeface="Roboto Condensed"/>
              <a:buNone/>
              <a:defRPr sz="4400" b="1" i="0" u="none" strike="noStrike" cap="none">
                <a:solidFill>
                  <a:srgbClr val="000000"/>
                </a:solidFill>
                <a:latin typeface="Roboto Condensed"/>
                <a:ea typeface="Roboto Condensed"/>
                <a:cs typeface="Roboto Condensed"/>
                <a:sym typeface="Roboto Condensed"/>
              </a:defRPr>
            </a:lvl1pPr>
            <a:lvl2pPr marR="0" lvl="1"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2pPr>
            <a:lvl3pPr marR="0" lvl="2"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3pPr>
            <a:lvl4pPr marR="0" lvl="3"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4pPr>
            <a:lvl5pPr marR="0" lvl="4"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5pPr>
            <a:lvl6pPr marR="0" lvl="5"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6pPr>
            <a:lvl7pPr marR="0" lvl="6"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7pPr>
            <a:lvl8pPr marR="0" lvl="7"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8pPr>
            <a:lvl9pPr marR="0" lvl="8" algn="ctr">
              <a:lnSpc>
                <a:spcPct val="100000"/>
              </a:lnSpc>
              <a:spcBef>
                <a:spcPts val="0"/>
              </a:spcBef>
              <a:spcAft>
                <a:spcPts val="0"/>
              </a:spcAft>
              <a:buClr>
                <a:srgbClr val="000000"/>
              </a:buClr>
              <a:buSzPts val="1900"/>
              <a:buFont typeface="Roboto Condensed"/>
              <a:buNone/>
              <a:defRPr sz="1900" b="1" i="0" u="none" strike="noStrike" cap="none">
                <a:solidFill>
                  <a:srgbClr val="000000"/>
                </a:solidFill>
                <a:latin typeface="Roboto Condensed"/>
                <a:ea typeface="Roboto Condensed"/>
                <a:cs typeface="Roboto Condensed"/>
                <a:sym typeface="Roboto Condensed"/>
              </a:defRPr>
            </a:lvl9pPr>
          </a:lstStyle>
          <a:p>
            <a:endParaRPr/>
          </a:p>
        </p:txBody>
      </p:sp>
      <p:sp>
        <p:nvSpPr>
          <p:cNvPr id="76" name="Google Shape;76;p1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ctor"/>
                <a:ea typeface="Actor"/>
                <a:cs typeface="Actor"/>
                <a:sym typeface="Actor"/>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38778185"/>
      </p:ext>
    </p:extLst>
  </p:cSld>
  <p:clrMap bg1="lt1" tx1="dk1" bg2="dk2" tx2="lt2" accent1="accent1" accent2="accent2" accent3="accent3" accent4="accent4" accent5="accent5" accent6="accent6" hlink="hlink" folHlink="folHlink"/>
  <p:sldLayoutIdLst>
    <p:sldLayoutId id="2147483979" r:id="rId1"/>
    <p:sldLayoutId id="2147483980" r:id="rId2"/>
    <p:sldLayoutId id="2147483981" r:id="rId3"/>
    <p:sldLayoutId id="2147483982" r:id="rId4"/>
    <p:sldLayoutId id="2147483983" r:id="rId5"/>
    <p:sldLayoutId id="2147483984" r:id="rId6"/>
    <p:sldLayoutId id="2147483985" r:id="rId7"/>
    <p:sldLayoutId id="2147483986" r:id="rId8"/>
    <p:sldLayoutId id="2147483987" r:id="rId9"/>
    <p:sldLayoutId id="2147483988" r:id="rId10"/>
    <p:sldLayoutId id="2147483989" r:id="rId11"/>
    <p:sldLayoutId id="2147483990" r:id="rId12"/>
    <p:sldLayoutId id="2147483991" r:id="rId13"/>
    <p:sldLayoutId id="2147483992" r:id="rId14"/>
    <p:sldLayoutId id="2147483993" r:id="rId15"/>
    <p:sldLayoutId id="2147483994" r:id="rId16"/>
    <p:sldLayoutId id="2147483995" r:id="rId17"/>
    <p:sldLayoutId id="2147483996" r:id="rId18"/>
    <p:sldLayoutId id="2147483997" r:id="rId19"/>
    <p:sldLayoutId id="2147483998" r:id="rId20"/>
    <p:sldLayoutId id="2147483999" r:id="rId21"/>
    <p:sldLayoutId id="2147484000" r:id="rId22"/>
    <p:sldLayoutId id="2147484001" r:id="rId23"/>
    <p:sldLayoutId id="2147484002" r:id="rId24"/>
    <p:sldLayoutId id="2147484003" r:id="rId25"/>
    <p:sldLayoutId id="2147484004" r:id="rId26"/>
    <p:sldLayoutId id="2147484005" r:id="rId27"/>
    <p:sldLayoutId id="2147484006" r:id="rId28"/>
    <p:sldLayoutId id="2147484007" r:id="rId29"/>
    <p:sldLayoutId id="2147484008" r:id="rId30"/>
    <p:sldLayoutId id="2147484009" r:id="rId31"/>
    <p:sldLayoutId id="2147484010" r:id="rId32"/>
    <p:sldLayoutId id="2147484011" r:id="rId33"/>
    <p:sldLayoutId id="2147484012" r:id="rId34"/>
    <p:sldLayoutId id="2147484013" r:id="rId35"/>
    <p:sldLayoutId id="2147484014" r:id="rId36"/>
    <p:sldLayoutId id="2147484015" r:id="rId37"/>
    <p:sldLayoutId id="2147484033" r:id="rId3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138637"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sz="1350"/>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sz="1350"/>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sz="1350"/>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sz="1350"/>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sz="1350"/>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sz="1350"/>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sz="1350"/>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sz="1350"/>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sz="1350"/>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sz="1350"/>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sz="1350"/>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sz="1350"/>
            </a:p>
          </p:txBody>
        </p:sp>
      </p:grpSp>
      <p:grpSp>
        <p:nvGrpSpPr>
          <p:cNvPr id="10" name="Group 9"/>
          <p:cNvGrpSpPr/>
          <p:nvPr/>
        </p:nvGrpSpPr>
        <p:grpSpPr>
          <a:xfrm>
            <a:off x="20416" y="-786"/>
            <a:ext cx="1767506"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sz="1350"/>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sz="1350"/>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sz="1350"/>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sz="1350"/>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sz="1350"/>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sz="1350"/>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sz="1350"/>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sz="1350"/>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sz="1350"/>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sz="1350"/>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sz="1350"/>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sz="1350"/>
            </a:p>
          </p:txBody>
        </p:sp>
      </p:grpSp>
      <p:sp>
        <p:nvSpPr>
          <p:cNvPr id="7" name="Rectangle 6"/>
          <p:cNvSpPr/>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350"/>
          </a:p>
        </p:txBody>
      </p:sp>
      <p:sp>
        <p:nvSpPr>
          <p:cNvPr id="2" name="Title Placeholder 1"/>
          <p:cNvSpPr>
            <a:spLocks noGrp="1"/>
          </p:cNvSpPr>
          <p:nvPr>
            <p:ph type="title"/>
          </p:nvPr>
        </p:nvSpPr>
        <p:spPr>
          <a:xfrm>
            <a:off x="1944694" y="624110"/>
            <a:ext cx="6683765"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1909" y="2133600"/>
            <a:ext cx="668655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1210" y="6130437"/>
            <a:ext cx="859712" cy="370396"/>
          </a:xfrm>
          <a:prstGeom prst="rect">
            <a:avLst/>
          </a:prstGeom>
        </p:spPr>
        <p:txBody>
          <a:bodyPr vert="horz" lIns="91440" tIns="45720" rIns="91440" bIns="45720" rtlCol="0" anchor="ctr"/>
          <a:lstStyle>
            <a:lvl1pPr algn="r">
              <a:defRPr sz="675">
                <a:solidFill>
                  <a:schemeClr val="tx1">
                    <a:tint val="75000"/>
                  </a:schemeClr>
                </a:solidFill>
              </a:defRPr>
            </a:lvl1pPr>
          </a:lstStyle>
          <a:p>
            <a:fld id="{E31BA835-12AC-4E8F-955A-EA3F4DE2791F}" type="datetime1">
              <a:rPr lang="en-US" smtClean="0"/>
              <a:t>10/8/2026</a:t>
            </a:fld>
            <a:endParaRPr lang="en-US"/>
          </a:p>
        </p:txBody>
      </p:sp>
      <p:sp>
        <p:nvSpPr>
          <p:cNvPr id="5" name="Footer Placeholder 4"/>
          <p:cNvSpPr>
            <a:spLocks noGrp="1"/>
          </p:cNvSpPr>
          <p:nvPr>
            <p:ph type="ftr" sz="quarter" idx="3"/>
          </p:nvPr>
        </p:nvSpPr>
        <p:spPr>
          <a:xfrm>
            <a:off x="1941910" y="6135809"/>
            <a:ext cx="5714999" cy="365125"/>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398860" y="787783"/>
            <a:ext cx="584825" cy="365125"/>
          </a:xfrm>
          <a:prstGeom prst="rect">
            <a:avLst/>
          </a:prstGeom>
        </p:spPr>
        <p:txBody>
          <a:bodyPr vert="horz" lIns="91440" tIns="45720" rIns="91440" bIns="45720" rtlCol="0" anchor="ctr"/>
          <a:lstStyle>
            <a:lvl1pPr algn="r">
              <a:defRPr sz="1500">
                <a:solidFill>
                  <a:srgbClr val="FEFFFF"/>
                </a:solidFill>
              </a:defRPr>
            </a:lvl1pPr>
          </a:lstStyle>
          <a:p>
            <a:fld id="{87E7843D-FF13-4365-9478-9625B70A2705}" type="slidenum">
              <a:rPr lang="en-US" smtClean="0"/>
              <a:t>‹#›</a:t>
            </a:fld>
            <a:endParaRPr lang="en-US"/>
          </a:p>
        </p:txBody>
      </p:sp>
    </p:spTree>
    <p:extLst>
      <p:ext uri="{BB962C8B-B14F-4D97-AF65-F5344CB8AC3E}">
        <p14:creationId xmlns:p14="http://schemas.microsoft.com/office/powerpoint/2010/main" val="4149551892"/>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 id="2147484030" r:id="rId14"/>
    <p:sldLayoutId id="2147484031" r:id="rId15"/>
    <p:sldLayoutId id="2147484032" r:id="rId16"/>
  </p:sldLayoutIdLst>
  <p:hf sldNum="0" hdr="0" ftr="0" dt="0"/>
  <p:txStyles>
    <p:titleStyle>
      <a:lvl1pPr algn="l" defTabSz="342900" rtl="0" eaLnBrk="1" latinLnBrk="0" hangingPunct="1">
        <a:spcBef>
          <a:spcPct val="0"/>
        </a:spcBef>
        <a:buNone/>
        <a:defRPr sz="27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CB0A0F8-9D41-C34C-9D36-F22A7697DB93}" type="datetimeFigureOut">
              <a:rPr lang="en-US" smtClean="0"/>
              <a:t>10/8/2026</a:t>
            </a:fld>
            <a:endParaRPr lang="en-US" dirty="0"/>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defRPr>
            </a:lvl1pPr>
          </a:lstStyle>
          <a:p>
            <a:fld id="{CCF6761B-DE55-7344-BAF4-AF2A5867A258}" type="slidenum">
              <a:rPr lang="en-US" smtClean="0"/>
              <a:t>‹#›</a:t>
            </a:fld>
            <a:endParaRPr lang="en-US" dirty="0"/>
          </a:p>
        </p:txBody>
      </p:sp>
    </p:spTree>
    <p:extLst>
      <p:ext uri="{BB962C8B-B14F-4D97-AF65-F5344CB8AC3E}">
        <p14:creationId xmlns:p14="http://schemas.microsoft.com/office/powerpoint/2010/main" val="2367501949"/>
      </p:ext>
    </p:extLst>
  </p:cSld>
  <p:clrMap bg1="lt1" tx1="dk1" bg2="lt2" tx2="dk2" accent1="accent1" accent2="accent2" accent3="accent3" accent4="accent4" accent5="accent5" accent6="accent6" hlink="hlink" folHlink="folHlink"/>
  <p:sldLayoutIdLst>
    <p:sldLayoutId id="2147484035" r:id="rId1"/>
    <p:sldLayoutId id="2147484036" r:id="rId2"/>
    <p:sldLayoutId id="2147484037" r:id="rId3"/>
    <p:sldLayoutId id="2147484038" r:id="rId4"/>
    <p:sldLayoutId id="2147484039" r:id="rId5"/>
    <p:sldLayoutId id="2147484040" r:id="rId6"/>
    <p:sldLayoutId id="2147484041" r:id="rId7"/>
    <p:sldLayoutId id="2147484042" r:id="rId8"/>
    <p:sldLayoutId id="2147484043" r:id="rId9"/>
    <p:sldLayoutId id="2147484044" r:id="rId10"/>
    <p:sldLayoutId id="2147484045" r:id="rId11"/>
  </p:sldLayoutIdLst>
  <p:txStyles>
    <p:titleStyle>
      <a:lvl1pPr algn="ctr" defTabSz="342900" rtl="0" eaLnBrk="1" fontAlgn="base" hangingPunct="1">
        <a:spcBef>
          <a:spcPct val="0"/>
        </a:spcBef>
        <a:spcAft>
          <a:spcPct val="0"/>
        </a:spcAft>
        <a:defRPr sz="3300" kern="1200">
          <a:solidFill>
            <a:schemeClr val="tx1"/>
          </a:solidFill>
          <a:latin typeface="+mj-lt"/>
          <a:ea typeface="+mj-ea"/>
          <a:cs typeface="+mj-cs"/>
        </a:defRPr>
      </a:lvl1pPr>
      <a:lvl2pPr algn="ctr" defTabSz="342900" rtl="0" eaLnBrk="1" fontAlgn="base" hangingPunct="1">
        <a:spcBef>
          <a:spcPct val="0"/>
        </a:spcBef>
        <a:spcAft>
          <a:spcPct val="0"/>
        </a:spcAft>
        <a:defRPr sz="3300">
          <a:solidFill>
            <a:schemeClr val="tx1"/>
          </a:solidFill>
          <a:latin typeface="Calibri" pitchFamily="34" charset="0"/>
        </a:defRPr>
      </a:lvl2pPr>
      <a:lvl3pPr algn="ctr" defTabSz="342900" rtl="0" eaLnBrk="1" fontAlgn="base" hangingPunct="1">
        <a:spcBef>
          <a:spcPct val="0"/>
        </a:spcBef>
        <a:spcAft>
          <a:spcPct val="0"/>
        </a:spcAft>
        <a:defRPr sz="3300">
          <a:solidFill>
            <a:schemeClr val="tx1"/>
          </a:solidFill>
          <a:latin typeface="Calibri" pitchFamily="34" charset="0"/>
        </a:defRPr>
      </a:lvl3pPr>
      <a:lvl4pPr algn="ctr" defTabSz="342900" rtl="0" eaLnBrk="1" fontAlgn="base" hangingPunct="1">
        <a:spcBef>
          <a:spcPct val="0"/>
        </a:spcBef>
        <a:spcAft>
          <a:spcPct val="0"/>
        </a:spcAft>
        <a:defRPr sz="3300">
          <a:solidFill>
            <a:schemeClr val="tx1"/>
          </a:solidFill>
          <a:latin typeface="Calibri" pitchFamily="34" charset="0"/>
        </a:defRPr>
      </a:lvl4pPr>
      <a:lvl5pPr algn="ctr" defTabSz="342900" rtl="0" eaLnBrk="1" fontAlgn="base" hangingPunct="1">
        <a:spcBef>
          <a:spcPct val="0"/>
        </a:spcBef>
        <a:spcAft>
          <a:spcPct val="0"/>
        </a:spcAft>
        <a:defRPr sz="3300">
          <a:solidFill>
            <a:schemeClr val="tx1"/>
          </a:solidFill>
          <a:latin typeface="Calibri" pitchFamily="34" charset="0"/>
        </a:defRPr>
      </a:lvl5pPr>
      <a:lvl6pPr marL="342900" algn="ctr" defTabSz="342900" rtl="0" eaLnBrk="1" fontAlgn="base" hangingPunct="1">
        <a:spcBef>
          <a:spcPct val="0"/>
        </a:spcBef>
        <a:spcAft>
          <a:spcPct val="0"/>
        </a:spcAft>
        <a:defRPr sz="3300">
          <a:solidFill>
            <a:schemeClr val="tx1"/>
          </a:solidFill>
          <a:latin typeface="Calibri" pitchFamily="34" charset="0"/>
        </a:defRPr>
      </a:lvl6pPr>
      <a:lvl7pPr marL="685800" algn="ctr" defTabSz="342900" rtl="0" eaLnBrk="1" fontAlgn="base" hangingPunct="1">
        <a:spcBef>
          <a:spcPct val="0"/>
        </a:spcBef>
        <a:spcAft>
          <a:spcPct val="0"/>
        </a:spcAft>
        <a:defRPr sz="3300">
          <a:solidFill>
            <a:schemeClr val="tx1"/>
          </a:solidFill>
          <a:latin typeface="Calibri" pitchFamily="34" charset="0"/>
        </a:defRPr>
      </a:lvl7pPr>
      <a:lvl8pPr marL="1028700" algn="ctr" defTabSz="342900" rtl="0" eaLnBrk="1" fontAlgn="base" hangingPunct="1">
        <a:spcBef>
          <a:spcPct val="0"/>
        </a:spcBef>
        <a:spcAft>
          <a:spcPct val="0"/>
        </a:spcAft>
        <a:defRPr sz="3300">
          <a:solidFill>
            <a:schemeClr val="tx1"/>
          </a:solidFill>
          <a:latin typeface="Calibri" pitchFamily="34" charset="0"/>
        </a:defRPr>
      </a:lvl8pPr>
      <a:lvl9pPr marL="1371600" algn="ctr" defTabSz="342900" rtl="0" eaLnBrk="1" fontAlgn="base" hangingPunct="1">
        <a:spcBef>
          <a:spcPct val="0"/>
        </a:spcBef>
        <a:spcAft>
          <a:spcPct val="0"/>
        </a:spcAft>
        <a:defRPr sz="3300">
          <a:solidFill>
            <a:schemeClr val="tx1"/>
          </a:solidFill>
          <a:latin typeface="Calibri" pitchFamily="34" charset="0"/>
        </a:defRPr>
      </a:lvl9pPr>
    </p:titleStyle>
    <p:bodyStyle>
      <a:lvl1pPr marL="257175" indent="-257175" algn="l" defTabSz="3429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defTabSz="342900" rtl="0" eaLnBrk="1" fontAlgn="base" hangingPunct="1">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defTabSz="342900" rtl="0" eaLnBrk="1" fontAlgn="base" hangingPunct="1">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l" defTabSz="342900" rtl="0" eaLnBrk="1" fontAlgn="base" hangingPunct="1">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defTabSz="342900" rtl="0" eaLnBrk="1" fontAlgn="base" hangingPunct="1">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331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315" name="Text Placeholder 2"/>
          <p:cNvSpPr>
            <a:spLocks noGrp="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900">
                <a:solidFill>
                  <a:prstClr val="black">
                    <a:tint val="75000"/>
                  </a:prstClr>
                </a:solidFill>
                <a:latin typeface="Calibri"/>
              </a:defRPr>
            </a:lvl1pPr>
          </a:lstStyle>
          <a:p>
            <a:pPr>
              <a:defRPr/>
            </a:pPr>
            <a:fld id="{E22740B9-CC44-4504-8674-DCAAC262EC94}" type="datetimeFigureOut">
              <a:rPr lang="en-US"/>
              <a:pPr>
                <a:defRPr/>
              </a:pPr>
              <a:t>10/8/2026</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900">
                <a:solidFill>
                  <a:prstClr val="black">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latin typeface="Calibri" panose="020F0502020204030204" pitchFamily="34" charset="0"/>
              </a:defRPr>
            </a:lvl1pPr>
          </a:lstStyle>
          <a:p>
            <a:fld id="{F3CA458C-2347-4F5F-8CD0-7074C6C835A1}" type="slidenum">
              <a:rPr lang="en-US" altLang="en-US"/>
              <a:pPr/>
              <a:t>‹#›</a:t>
            </a:fld>
            <a:endParaRPr lang="en-US" altLang="en-US"/>
          </a:p>
        </p:txBody>
      </p:sp>
    </p:spTree>
    <p:extLst>
      <p:ext uri="{BB962C8B-B14F-4D97-AF65-F5344CB8AC3E}">
        <p14:creationId xmlns:p14="http://schemas.microsoft.com/office/powerpoint/2010/main" val="1125238234"/>
      </p:ext>
    </p:extLst>
  </p:cSld>
  <p:clrMap bg1="lt1" tx1="dk1" bg2="lt2" tx2="dk2" accent1="accent1" accent2="accent2" accent3="accent3" accent4="accent4" accent5="accent5" accent6="accent6" hlink="hlink" folHlink="folHlink"/>
  <p:sldLayoutIdLst>
    <p:sldLayoutId id="2147484047" r:id="rId1"/>
    <p:sldLayoutId id="2147484048" r:id="rId2"/>
    <p:sldLayoutId id="2147484049" r:id="rId3"/>
    <p:sldLayoutId id="2147484050" r:id="rId4"/>
    <p:sldLayoutId id="2147484051" r:id="rId5"/>
    <p:sldLayoutId id="2147484052" r:id="rId6"/>
    <p:sldLayoutId id="2147484053" r:id="rId7"/>
    <p:sldLayoutId id="2147484054" r:id="rId8"/>
    <p:sldLayoutId id="2147484055" r:id="rId9"/>
    <p:sldLayoutId id="2147484056" r:id="rId10"/>
    <p:sldLayoutId id="2147484057" r:id="rId11"/>
  </p:sldLayoutIdLst>
  <p:txStyles>
    <p:titleStyle>
      <a:lvl1pPr algn="ctr" defTabSz="342900" rtl="0" eaLnBrk="1" fontAlgn="base" hangingPunct="1">
        <a:spcBef>
          <a:spcPct val="0"/>
        </a:spcBef>
        <a:spcAft>
          <a:spcPct val="0"/>
        </a:spcAft>
        <a:defRPr sz="3300" kern="1200">
          <a:solidFill>
            <a:schemeClr val="tx1"/>
          </a:solidFill>
          <a:latin typeface="+mj-lt"/>
          <a:ea typeface="+mj-ea"/>
          <a:cs typeface="+mj-cs"/>
        </a:defRPr>
      </a:lvl1pPr>
      <a:lvl2pPr algn="ctr" defTabSz="342900" rtl="0" eaLnBrk="1" fontAlgn="base" hangingPunct="1">
        <a:spcBef>
          <a:spcPct val="0"/>
        </a:spcBef>
        <a:spcAft>
          <a:spcPct val="0"/>
        </a:spcAft>
        <a:defRPr sz="3300">
          <a:solidFill>
            <a:schemeClr val="tx1"/>
          </a:solidFill>
          <a:latin typeface="Calibri" pitchFamily="34" charset="0"/>
        </a:defRPr>
      </a:lvl2pPr>
      <a:lvl3pPr algn="ctr" defTabSz="342900" rtl="0" eaLnBrk="1" fontAlgn="base" hangingPunct="1">
        <a:spcBef>
          <a:spcPct val="0"/>
        </a:spcBef>
        <a:spcAft>
          <a:spcPct val="0"/>
        </a:spcAft>
        <a:defRPr sz="3300">
          <a:solidFill>
            <a:schemeClr val="tx1"/>
          </a:solidFill>
          <a:latin typeface="Calibri" pitchFamily="34" charset="0"/>
        </a:defRPr>
      </a:lvl3pPr>
      <a:lvl4pPr algn="ctr" defTabSz="342900" rtl="0" eaLnBrk="1" fontAlgn="base" hangingPunct="1">
        <a:spcBef>
          <a:spcPct val="0"/>
        </a:spcBef>
        <a:spcAft>
          <a:spcPct val="0"/>
        </a:spcAft>
        <a:defRPr sz="3300">
          <a:solidFill>
            <a:schemeClr val="tx1"/>
          </a:solidFill>
          <a:latin typeface="Calibri" pitchFamily="34" charset="0"/>
        </a:defRPr>
      </a:lvl4pPr>
      <a:lvl5pPr algn="ctr" defTabSz="342900" rtl="0" eaLnBrk="1" fontAlgn="base" hangingPunct="1">
        <a:spcBef>
          <a:spcPct val="0"/>
        </a:spcBef>
        <a:spcAft>
          <a:spcPct val="0"/>
        </a:spcAft>
        <a:defRPr sz="3300">
          <a:solidFill>
            <a:schemeClr val="tx1"/>
          </a:solidFill>
          <a:latin typeface="Calibri" pitchFamily="34" charset="0"/>
        </a:defRPr>
      </a:lvl5pPr>
      <a:lvl6pPr marL="342900" algn="ctr" defTabSz="342900" rtl="0" eaLnBrk="1" fontAlgn="base" hangingPunct="1">
        <a:spcBef>
          <a:spcPct val="0"/>
        </a:spcBef>
        <a:spcAft>
          <a:spcPct val="0"/>
        </a:spcAft>
        <a:defRPr sz="3300">
          <a:solidFill>
            <a:schemeClr val="tx1"/>
          </a:solidFill>
          <a:latin typeface="Calibri" pitchFamily="34" charset="0"/>
        </a:defRPr>
      </a:lvl6pPr>
      <a:lvl7pPr marL="685800" algn="ctr" defTabSz="342900" rtl="0" eaLnBrk="1" fontAlgn="base" hangingPunct="1">
        <a:spcBef>
          <a:spcPct val="0"/>
        </a:spcBef>
        <a:spcAft>
          <a:spcPct val="0"/>
        </a:spcAft>
        <a:defRPr sz="3300">
          <a:solidFill>
            <a:schemeClr val="tx1"/>
          </a:solidFill>
          <a:latin typeface="Calibri" pitchFamily="34" charset="0"/>
        </a:defRPr>
      </a:lvl7pPr>
      <a:lvl8pPr marL="1028700" algn="ctr" defTabSz="342900" rtl="0" eaLnBrk="1" fontAlgn="base" hangingPunct="1">
        <a:spcBef>
          <a:spcPct val="0"/>
        </a:spcBef>
        <a:spcAft>
          <a:spcPct val="0"/>
        </a:spcAft>
        <a:defRPr sz="3300">
          <a:solidFill>
            <a:schemeClr val="tx1"/>
          </a:solidFill>
          <a:latin typeface="Calibri" pitchFamily="34" charset="0"/>
        </a:defRPr>
      </a:lvl8pPr>
      <a:lvl9pPr marL="1371600" algn="ctr" defTabSz="342900" rtl="0" eaLnBrk="1" fontAlgn="base" hangingPunct="1">
        <a:spcBef>
          <a:spcPct val="0"/>
        </a:spcBef>
        <a:spcAft>
          <a:spcPct val="0"/>
        </a:spcAft>
        <a:defRPr sz="3300">
          <a:solidFill>
            <a:schemeClr val="tx1"/>
          </a:solidFill>
          <a:latin typeface="Calibri" pitchFamily="34" charset="0"/>
        </a:defRPr>
      </a:lvl9pPr>
    </p:titleStyle>
    <p:bodyStyle>
      <a:lvl1pPr marL="257175" indent="-257175" algn="l" defTabSz="3429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defTabSz="342900" rtl="0" eaLnBrk="1" fontAlgn="base" hangingPunct="1">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defTabSz="342900" rtl="0" eaLnBrk="1" fontAlgn="base" hangingPunct="1">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l" defTabSz="342900" rtl="0" eaLnBrk="1" fontAlgn="base" hangingPunct="1">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defTabSz="342900" rtl="0" eaLnBrk="1" fontAlgn="base" hangingPunct="1">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560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5603" name="Text Placeholder 2"/>
          <p:cNvSpPr>
            <a:spLocks noGrp="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900">
                <a:solidFill>
                  <a:prstClr val="black">
                    <a:tint val="75000"/>
                  </a:prstClr>
                </a:solidFill>
                <a:latin typeface="Calibri"/>
              </a:defRPr>
            </a:lvl1pPr>
          </a:lstStyle>
          <a:p>
            <a:pPr>
              <a:defRPr/>
            </a:pPr>
            <a:fld id="{97706005-D734-4D1D-9A9C-267DAF8B9ED9}" type="datetimeFigureOut">
              <a:rPr lang="en-US"/>
              <a:pPr>
                <a:defRPr/>
              </a:pPr>
              <a:t>10/8/2026</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900">
                <a:solidFill>
                  <a:prstClr val="black">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latin typeface="Calibri" panose="020F0502020204030204" pitchFamily="34" charset="0"/>
              </a:defRPr>
            </a:lvl1pPr>
          </a:lstStyle>
          <a:p>
            <a:fld id="{6A028529-8C0B-47CE-8C82-790425E43159}" type="slidenum">
              <a:rPr lang="en-US" altLang="en-US"/>
              <a:pPr/>
              <a:t>‹#›</a:t>
            </a:fld>
            <a:endParaRPr lang="en-US" altLang="en-US"/>
          </a:p>
        </p:txBody>
      </p:sp>
    </p:spTree>
    <p:extLst>
      <p:ext uri="{BB962C8B-B14F-4D97-AF65-F5344CB8AC3E}">
        <p14:creationId xmlns:p14="http://schemas.microsoft.com/office/powerpoint/2010/main" val="89676577"/>
      </p:ext>
    </p:extLst>
  </p:cSld>
  <p:clrMap bg1="lt1" tx1="dk1" bg2="lt2" tx2="dk2" accent1="accent1" accent2="accent2" accent3="accent3" accent4="accent4" accent5="accent5" accent6="accent6" hlink="hlink" folHlink="folHlink"/>
  <p:sldLayoutIdLst>
    <p:sldLayoutId id="2147484059" r:id="rId1"/>
    <p:sldLayoutId id="2147484060" r:id="rId2"/>
    <p:sldLayoutId id="2147484061" r:id="rId3"/>
    <p:sldLayoutId id="2147484062" r:id="rId4"/>
    <p:sldLayoutId id="2147484063" r:id="rId5"/>
    <p:sldLayoutId id="2147484064" r:id="rId6"/>
    <p:sldLayoutId id="2147484065" r:id="rId7"/>
    <p:sldLayoutId id="2147484066" r:id="rId8"/>
    <p:sldLayoutId id="2147484067" r:id="rId9"/>
    <p:sldLayoutId id="2147484068" r:id="rId10"/>
    <p:sldLayoutId id="2147484069" r:id="rId11"/>
  </p:sldLayoutIdLst>
  <p:txStyles>
    <p:titleStyle>
      <a:lvl1pPr algn="ctr" defTabSz="342900" rtl="0" eaLnBrk="1" fontAlgn="base" hangingPunct="1">
        <a:spcBef>
          <a:spcPct val="0"/>
        </a:spcBef>
        <a:spcAft>
          <a:spcPct val="0"/>
        </a:spcAft>
        <a:defRPr sz="3300" kern="1200">
          <a:solidFill>
            <a:schemeClr val="tx1"/>
          </a:solidFill>
          <a:latin typeface="+mj-lt"/>
          <a:ea typeface="+mj-ea"/>
          <a:cs typeface="+mj-cs"/>
        </a:defRPr>
      </a:lvl1pPr>
      <a:lvl2pPr algn="ctr" defTabSz="342900" rtl="0" eaLnBrk="1" fontAlgn="base" hangingPunct="1">
        <a:spcBef>
          <a:spcPct val="0"/>
        </a:spcBef>
        <a:spcAft>
          <a:spcPct val="0"/>
        </a:spcAft>
        <a:defRPr sz="3300">
          <a:solidFill>
            <a:schemeClr val="tx1"/>
          </a:solidFill>
          <a:latin typeface="Calibri" pitchFamily="34" charset="0"/>
        </a:defRPr>
      </a:lvl2pPr>
      <a:lvl3pPr algn="ctr" defTabSz="342900" rtl="0" eaLnBrk="1" fontAlgn="base" hangingPunct="1">
        <a:spcBef>
          <a:spcPct val="0"/>
        </a:spcBef>
        <a:spcAft>
          <a:spcPct val="0"/>
        </a:spcAft>
        <a:defRPr sz="3300">
          <a:solidFill>
            <a:schemeClr val="tx1"/>
          </a:solidFill>
          <a:latin typeface="Calibri" pitchFamily="34" charset="0"/>
        </a:defRPr>
      </a:lvl3pPr>
      <a:lvl4pPr algn="ctr" defTabSz="342900" rtl="0" eaLnBrk="1" fontAlgn="base" hangingPunct="1">
        <a:spcBef>
          <a:spcPct val="0"/>
        </a:spcBef>
        <a:spcAft>
          <a:spcPct val="0"/>
        </a:spcAft>
        <a:defRPr sz="3300">
          <a:solidFill>
            <a:schemeClr val="tx1"/>
          </a:solidFill>
          <a:latin typeface="Calibri" pitchFamily="34" charset="0"/>
        </a:defRPr>
      </a:lvl4pPr>
      <a:lvl5pPr algn="ctr" defTabSz="342900" rtl="0" eaLnBrk="1" fontAlgn="base" hangingPunct="1">
        <a:spcBef>
          <a:spcPct val="0"/>
        </a:spcBef>
        <a:spcAft>
          <a:spcPct val="0"/>
        </a:spcAft>
        <a:defRPr sz="3300">
          <a:solidFill>
            <a:schemeClr val="tx1"/>
          </a:solidFill>
          <a:latin typeface="Calibri" pitchFamily="34" charset="0"/>
        </a:defRPr>
      </a:lvl5pPr>
      <a:lvl6pPr marL="342900" algn="ctr" defTabSz="342900" rtl="0" eaLnBrk="1" fontAlgn="base" hangingPunct="1">
        <a:spcBef>
          <a:spcPct val="0"/>
        </a:spcBef>
        <a:spcAft>
          <a:spcPct val="0"/>
        </a:spcAft>
        <a:defRPr sz="3300">
          <a:solidFill>
            <a:schemeClr val="tx1"/>
          </a:solidFill>
          <a:latin typeface="Calibri" pitchFamily="34" charset="0"/>
        </a:defRPr>
      </a:lvl6pPr>
      <a:lvl7pPr marL="685800" algn="ctr" defTabSz="342900" rtl="0" eaLnBrk="1" fontAlgn="base" hangingPunct="1">
        <a:spcBef>
          <a:spcPct val="0"/>
        </a:spcBef>
        <a:spcAft>
          <a:spcPct val="0"/>
        </a:spcAft>
        <a:defRPr sz="3300">
          <a:solidFill>
            <a:schemeClr val="tx1"/>
          </a:solidFill>
          <a:latin typeface="Calibri" pitchFamily="34" charset="0"/>
        </a:defRPr>
      </a:lvl7pPr>
      <a:lvl8pPr marL="1028700" algn="ctr" defTabSz="342900" rtl="0" eaLnBrk="1" fontAlgn="base" hangingPunct="1">
        <a:spcBef>
          <a:spcPct val="0"/>
        </a:spcBef>
        <a:spcAft>
          <a:spcPct val="0"/>
        </a:spcAft>
        <a:defRPr sz="3300">
          <a:solidFill>
            <a:schemeClr val="tx1"/>
          </a:solidFill>
          <a:latin typeface="Calibri" pitchFamily="34" charset="0"/>
        </a:defRPr>
      </a:lvl8pPr>
      <a:lvl9pPr marL="1371600" algn="ctr" defTabSz="342900" rtl="0" eaLnBrk="1" fontAlgn="base" hangingPunct="1">
        <a:spcBef>
          <a:spcPct val="0"/>
        </a:spcBef>
        <a:spcAft>
          <a:spcPct val="0"/>
        </a:spcAft>
        <a:defRPr sz="3300">
          <a:solidFill>
            <a:schemeClr val="tx1"/>
          </a:solidFill>
          <a:latin typeface="Calibri" pitchFamily="34" charset="0"/>
        </a:defRPr>
      </a:lvl9pPr>
    </p:titleStyle>
    <p:bodyStyle>
      <a:lvl1pPr marL="257175" indent="-257175" algn="l" defTabSz="3429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defTabSz="342900" rtl="0" eaLnBrk="1" fontAlgn="base" hangingPunct="1">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defTabSz="342900" rtl="0" eaLnBrk="1" fontAlgn="base" hangingPunct="1">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l" defTabSz="342900" rtl="0" eaLnBrk="1" fontAlgn="base" hangingPunct="1">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defTabSz="342900" rtl="0" eaLnBrk="1" fontAlgn="base" hangingPunct="1">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00.xml"/></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0.xml"/><Relationship Id="rId6" Type="http://schemas.openxmlformats.org/officeDocument/2006/relationships/image" Target="../media/image8.png"/><Relationship Id="rId5" Type="http://schemas.openxmlformats.org/officeDocument/2006/relationships/image" Target="../media/image7.jpeg"/><Relationship Id="rId10" Type="http://schemas.openxmlformats.org/officeDocument/2006/relationships/image" Target="../media/image12.jpe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0.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00.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0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5.xml"/></Relationships>
</file>

<file path=ppt/slides/_rels/slide10.xml.rels><?xml version="1.0" encoding="UTF-8" standalone="yes"?>
<Relationships xmlns="http://schemas.openxmlformats.org/package/2006/relationships"><Relationship Id="rId3" Type="http://schemas.openxmlformats.org/officeDocument/2006/relationships/hyperlink" Target="https://vimeo.com/1119569445/16321eb95f" TargetMode="External"/><Relationship Id="rId2" Type="http://schemas.openxmlformats.org/officeDocument/2006/relationships/notesSlide" Target="../notesSlides/notesSlide10.xml"/><Relationship Id="rId1" Type="http://schemas.openxmlformats.org/officeDocument/2006/relationships/slideLayout" Target="../slideLayouts/slideLayout100.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0.xml"/></Relationships>
</file>

<file path=ppt/slides/_rels/slide12.xml.rels><?xml version="1.0" encoding="UTF-8" standalone="yes"?>
<Relationships xmlns="http://schemas.openxmlformats.org/package/2006/relationships"><Relationship Id="rId3" Type="http://schemas.openxmlformats.org/officeDocument/2006/relationships/hyperlink" Target="https://chc1.iad1.qualtrics.com/jfe/form/SV_bdZt5ijnYYVbp4i" TargetMode="External"/><Relationship Id="rId2" Type="http://schemas.openxmlformats.org/officeDocument/2006/relationships/notesSlide" Target="../notesSlides/notesSlide12.xml"/><Relationship Id="rId1" Type="http://schemas.openxmlformats.org/officeDocument/2006/relationships/slideLayout" Target="../slideLayouts/slideLayout100.xml"/></Relationships>
</file>

<file path=ppt/slides/_rels/slide13.xml.rels><?xml version="1.0" encoding="UTF-8" standalone="yes"?>
<Relationships xmlns="http://schemas.openxmlformats.org/package/2006/relationships"><Relationship Id="rId3" Type="http://schemas.openxmlformats.org/officeDocument/2006/relationships/hyperlink" Target="https://chc1.iad1.qualtrics.com/jfe/form/SV_bdZt5ijnYYVbp4i" TargetMode="External"/><Relationship Id="rId2" Type="http://schemas.openxmlformats.org/officeDocument/2006/relationships/notesSlide" Target="../notesSlides/notesSlide13.xml"/><Relationship Id="rId1" Type="http://schemas.openxmlformats.org/officeDocument/2006/relationships/slideLayout" Target="../slideLayouts/slideLayout10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0.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05.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05.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83.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70.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4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99.xml"/><Relationship Id="rId5" Type="http://schemas.openxmlformats.org/officeDocument/2006/relationships/image" Target="../media/image25.jpeg"/><Relationship Id="rId4" Type="http://schemas.openxmlformats.org/officeDocument/2006/relationships/image" Target="../media/image24.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9.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0.xml"/><Relationship Id="rId1" Type="http://schemas.openxmlformats.org/officeDocument/2006/relationships/slideLayout" Target="../slideLayouts/slideLayout104.xml"/><Relationship Id="rId5" Type="http://schemas.openxmlformats.org/officeDocument/2006/relationships/image" Target="../media/image28.jpeg"/><Relationship Id="rId4" Type="http://schemas.openxmlformats.org/officeDocument/2006/relationships/image" Target="../media/image27.jpg"/></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104.xml"/><Relationship Id="rId5" Type="http://schemas.openxmlformats.org/officeDocument/2006/relationships/image" Target="../media/image27.jpg"/><Relationship Id="rId4" Type="http://schemas.openxmlformats.org/officeDocument/2006/relationships/image" Target="../media/image26.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0.xml"/></Relationships>
</file>

<file path=ppt/slides/_rels/slide33.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33.xml"/><Relationship Id="rId1" Type="http://schemas.openxmlformats.org/officeDocument/2006/relationships/slideLayout" Target="../slideLayouts/slideLayout105.xml"/></Relationships>
</file>

<file path=ppt/slides/_rels/slide3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4.xml"/><Relationship Id="rId1" Type="http://schemas.openxmlformats.org/officeDocument/2006/relationships/slideLayout" Target="../slideLayouts/slideLayout100.xml"/></Relationships>
</file>

<file path=ppt/slides/_rels/slide3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5.xml"/><Relationship Id="rId1" Type="http://schemas.openxmlformats.org/officeDocument/2006/relationships/slideLayout" Target="../slideLayouts/slideLayout10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0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9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9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9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2"/>
          <p:cNvSpPr txBox="1">
            <a:spLocks noChangeArrowheads="1"/>
          </p:cNvSpPr>
          <p:nvPr/>
        </p:nvSpPr>
        <p:spPr bwMode="auto">
          <a:xfrm>
            <a:off x="291682" y="1029808"/>
            <a:ext cx="8623718" cy="4168711"/>
          </a:xfrm>
          <a:prstGeom prst="rect">
            <a:avLst/>
          </a:prstGeom>
          <a:noFill/>
          <a:ln w="12700">
            <a:noFill/>
            <a:miter lim="800000"/>
            <a:headEnd/>
            <a:tailEnd/>
          </a:ln>
        </p:spPr>
        <p:txBody>
          <a:bodyPr lIns="88779" tIns="43611" rIns="88779" bIns="43611"/>
          <a:lstStyle/>
          <a:p>
            <a:pPr marL="336427" indent="-336427" algn="ctr" eaLnBrk="0" hangingPunct="0">
              <a:spcBef>
                <a:spcPct val="20000"/>
              </a:spcBef>
              <a:spcAft>
                <a:spcPts val="987"/>
              </a:spcAft>
              <a:buClr>
                <a:schemeClr val="hlink"/>
              </a:buClr>
              <a:buSzPct val="75000"/>
              <a:defRPr/>
            </a:pPr>
            <a:endParaRPr lang="en-US" altLang="en-US" b="1" kern="0" dirty="0">
              <a:solidFill>
                <a:schemeClr val="bg1"/>
              </a:solidFill>
            </a:endParaRPr>
          </a:p>
          <a:p>
            <a:pPr marL="336427" indent="-336427" algn="ctr" eaLnBrk="0" hangingPunct="0">
              <a:lnSpc>
                <a:spcPct val="90000"/>
              </a:lnSpc>
              <a:spcBef>
                <a:spcPct val="20000"/>
              </a:spcBef>
              <a:spcAft>
                <a:spcPct val="20000"/>
              </a:spcAft>
              <a:buClr>
                <a:schemeClr val="hlink"/>
              </a:buClr>
              <a:buSzPct val="75000"/>
              <a:defRPr/>
            </a:pPr>
            <a:r>
              <a:rPr lang="en-US" altLang="en-US" sz="4800" b="1" kern="0" dirty="0"/>
              <a:t>Quality Improvement Seminar</a:t>
            </a:r>
          </a:p>
          <a:p>
            <a:pPr marL="336427" indent="-336427" algn="ctr" eaLnBrk="0" hangingPunct="0">
              <a:lnSpc>
                <a:spcPct val="90000"/>
              </a:lnSpc>
              <a:spcBef>
                <a:spcPct val="20000"/>
              </a:spcBef>
              <a:spcAft>
                <a:spcPct val="20000"/>
              </a:spcAft>
              <a:buClr>
                <a:schemeClr val="hlink"/>
              </a:buClr>
              <a:buSzPct val="75000"/>
              <a:defRPr/>
            </a:pPr>
            <a:endParaRPr lang="en-US" altLang="en-US" sz="2800" b="1" kern="0" dirty="0">
              <a:solidFill>
                <a:schemeClr val="bg1"/>
              </a:solidFill>
            </a:endParaRPr>
          </a:p>
          <a:p>
            <a:pPr marL="336427" indent="-336427" algn="ctr" eaLnBrk="0" hangingPunct="0">
              <a:lnSpc>
                <a:spcPct val="90000"/>
              </a:lnSpc>
              <a:spcBef>
                <a:spcPct val="20000"/>
              </a:spcBef>
              <a:spcAft>
                <a:spcPct val="20000"/>
              </a:spcAft>
              <a:buClr>
                <a:schemeClr val="hlink"/>
              </a:buClr>
              <a:buSzPct val="75000"/>
              <a:defRPr/>
            </a:pPr>
            <a:endParaRPr lang="en-US" altLang="en-US" sz="2800" b="1" kern="0" dirty="0">
              <a:solidFill>
                <a:schemeClr val="bg1"/>
              </a:solidFill>
            </a:endParaRPr>
          </a:p>
          <a:p>
            <a:pPr marL="336427" indent="-336427" algn="ctr" eaLnBrk="0" hangingPunct="0">
              <a:lnSpc>
                <a:spcPct val="90000"/>
              </a:lnSpc>
              <a:spcBef>
                <a:spcPct val="20000"/>
              </a:spcBef>
              <a:spcAft>
                <a:spcPct val="20000"/>
              </a:spcAft>
              <a:buClr>
                <a:schemeClr val="hlink"/>
              </a:buClr>
              <a:buSzPct val="75000"/>
              <a:defRPr/>
            </a:pPr>
            <a:r>
              <a:rPr lang="en-US" altLang="en-US" sz="3200" kern="0" dirty="0">
                <a:ln w="10541" cmpd="sng">
                  <a:solidFill>
                    <a:schemeClr val="accent1">
                      <a:shade val="88000"/>
                      <a:satMod val="110000"/>
                    </a:schemeClr>
                  </a:solidFill>
                  <a:prstDash val="solid"/>
                </a:ln>
                <a:solidFill>
                  <a:schemeClr val="accent1"/>
                </a:solidFill>
              </a:rPr>
              <a:t>Mark Splaine &amp; Ally Chavis</a:t>
            </a:r>
          </a:p>
          <a:p>
            <a:pPr marL="336427" indent="-336427" algn="ctr" eaLnBrk="0" hangingPunct="0">
              <a:lnSpc>
                <a:spcPct val="90000"/>
              </a:lnSpc>
              <a:spcBef>
                <a:spcPct val="20000"/>
              </a:spcBef>
              <a:spcAft>
                <a:spcPct val="20000"/>
              </a:spcAft>
              <a:buClr>
                <a:schemeClr val="hlink"/>
              </a:buClr>
              <a:buSzPct val="75000"/>
              <a:defRPr/>
            </a:pPr>
            <a:r>
              <a:rPr lang="en-US" altLang="en-US" sz="3200" kern="0" dirty="0">
                <a:ln w="10541" cmpd="sng">
                  <a:solidFill>
                    <a:schemeClr val="accent1">
                      <a:shade val="88000"/>
                      <a:satMod val="110000"/>
                    </a:schemeClr>
                  </a:solidFill>
                  <a:prstDash val="solid"/>
                </a:ln>
                <a:solidFill>
                  <a:schemeClr val="accent1"/>
                </a:solidFill>
              </a:rPr>
              <a:t>October 8, 2026</a:t>
            </a:r>
          </a:p>
          <a:p>
            <a:pPr marL="336427" indent="-336427" algn="ctr" eaLnBrk="0" hangingPunct="0">
              <a:lnSpc>
                <a:spcPct val="90000"/>
              </a:lnSpc>
              <a:spcBef>
                <a:spcPct val="20000"/>
              </a:spcBef>
              <a:spcAft>
                <a:spcPct val="20000"/>
              </a:spcAft>
              <a:buClr>
                <a:schemeClr val="hlink"/>
              </a:buClr>
              <a:buSzPct val="75000"/>
              <a:defRPr/>
            </a:pPr>
            <a:endParaRPr lang="en-US" altLang="en-US" sz="2800" b="1" kern="0" dirty="0">
              <a:solidFill>
                <a:schemeClr val="bg1"/>
              </a:solidFill>
            </a:endParaRPr>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5056967"/>
            <a:ext cx="1000125" cy="1000125"/>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228725" y="5047792"/>
            <a:ext cx="7762875" cy="584775"/>
          </a:xfrm>
          <a:prstGeom prst="rect">
            <a:avLst/>
          </a:prstGeom>
          <a:noFill/>
        </p:spPr>
        <p:txBody>
          <a:bodyPr wrap="square" rtlCol="0">
            <a:spAutoFit/>
          </a:bodyPr>
          <a:lstStyle/>
          <a:p>
            <a:r>
              <a:rPr lang="en-US" sz="3200" dirty="0">
                <a:solidFill>
                  <a:srgbClr val="893BC3"/>
                </a:solidFill>
                <a:latin typeface="Aharoni" panose="02010803020104030203" pitchFamily="2" charset="-79"/>
                <a:cs typeface="Aharoni" panose="02010803020104030203" pitchFamily="2" charset="-79"/>
              </a:rPr>
              <a:t>Nurse Practitioner/Physician Assistant</a:t>
            </a:r>
          </a:p>
        </p:txBody>
      </p:sp>
      <p:sp>
        <p:nvSpPr>
          <p:cNvPr id="3" name="Rectangle 2"/>
          <p:cNvSpPr/>
          <p:nvPr/>
        </p:nvSpPr>
        <p:spPr>
          <a:xfrm>
            <a:off x="1228725" y="5432513"/>
            <a:ext cx="5668690" cy="523220"/>
          </a:xfrm>
          <a:prstGeom prst="rect">
            <a:avLst/>
          </a:prstGeom>
        </p:spPr>
        <p:txBody>
          <a:bodyPr wrap="square">
            <a:spAutoFit/>
          </a:bodyPr>
          <a:lstStyle/>
          <a:p>
            <a:r>
              <a:rPr lang="en-US" sz="2800" dirty="0">
                <a:solidFill>
                  <a:schemeClr val="tx2">
                    <a:lumMod val="40000"/>
                    <a:lumOff val="60000"/>
                  </a:schemeClr>
                </a:solidFill>
                <a:latin typeface="Aharoni" panose="02010803020104030203" pitchFamily="2" charset="-79"/>
                <a:cs typeface="Aharoni" panose="02010803020104030203" pitchFamily="2" charset="-79"/>
              </a:rPr>
              <a:t>Residency Training Programs</a:t>
            </a:r>
          </a:p>
        </p:txBody>
      </p:sp>
      <p:sp>
        <p:nvSpPr>
          <p:cNvPr id="4" name="TextBox 3"/>
          <p:cNvSpPr txBox="1"/>
          <p:nvPr/>
        </p:nvSpPr>
        <p:spPr>
          <a:xfrm rot="21353334">
            <a:off x="80962" y="2381006"/>
            <a:ext cx="2667000" cy="461665"/>
          </a:xfrm>
          <a:prstGeom prst="rect">
            <a:avLst/>
          </a:prstGeom>
          <a:noFill/>
        </p:spPr>
        <p:txBody>
          <a:bodyPr wrap="square" rtlCol="0">
            <a:spAutoFit/>
          </a:bodyPr>
          <a:lstStyle/>
          <a:p>
            <a:pPr algn="ctr"/>
            <a:r>
              <a:rPr lang="en-US" sz="2400" b="1" dirty="0">
                <a:solidFill>
                  <a:schemeClr val="accent3">
                    <a:lumMod val="75000"/>
                  </a:schemeClr>
                </a:solidFill>
                <a:latin typeface="Aharoni" panose="02010803020104030203" pitchFamily="2" charset="-79"/>
                <a:cs typeface="Aharoni" panose="02010803020104030203" pitchFamily="2" charset="-79"/>
              </a:rPr>
              <a:t>INTERACTIVE</a:t>
            </a:r>
          </a:p>
        </p:txBody>
      </p:sp>
      <p:sp>
        <p:nvSpPr>
          <p:cNvPr id="7" name="TextBox 6"/>
          <p:cNvSpPr txBox="1"/>
          <p:nvPr/>
        </p:nvSpPr>
        <p:spPr>
          <a:xfrm>
            <a:off x="2895600" y="2667000"/>
            <a:ext cx="2667000" cy="461665"/>
          </a:xfrm>
          <a:prstGeom prst="rect">
            <a:avLst/>
          </a:prstGeom>
          <a:noFill/>
        </p:spPr>
        <p:txBody>
          <a:bodyPr wrap="square" rtlCol="0">
            <a:spAutoFit/>
          </a:bodyPr>
          <a:lstStyle/>
          <a:p>
            <a:pPr algn="ctr"/>
            <a:r>
              <a:rPr lang="en-US" sz="2400" b="1" dirty="0">
                <a:solidFill>
                  <a:schemeClr val="accent3">
                    <a:lumMod val="75000"/>
                  </a:schemeClr>
                </a:solidFill>
                <a:latin typeface="Aharoni" panose="02010803020104030203" pitchFamily="2" charset="-79"/>
                <a:cs typeface="Aharoni" panose="02010803020104030203" pitchFamily="2" charset="-79"/>
              </a:rPr>
              <a:t>INFORMATIVE</a:t>
            </a:r>
          </a:p>
        </p:txBody>
      </p:sp>
      <p:sp>
        <p:nvSpPr>
          <p:cNvPr id="8" name="TextBox 7"/>
          <p:cNvSpPr txBox="1"/>
          <p:nvPr/>
        </p:nvSpPr>
        <p:spPr>
          <a:xfrm rot="730540">
            <a:off x="5992201" y="3148479"/>
            <a:ext cx="2667000" cy="461665"/>
          </a:xfrm>
          <a:prstGeom prst="rect">
            <a:avLst/>
          </a:prstGeom>
          <a:noFill/>
        </p:spPr>
        <p:txBody>
          <a:bodyPr wrap="square" rtlCol="0">
            <a:spAutoFit/>
          </a:bodyPr>
          <a:lstStyle/>
          <a:p>
            <a:pPr algn="ctr"/>
            <a:r>
              <a:rPr lang="en-US" sz="2400" b="1" dirty="0">
                <a:solidFill>
                  <a:schemeClr val="accent3">
                    <a:lumMod val="75000"/>
                  </a:schemeClr>
                </a:solidFill>
                <a:latin typeface="Aharoni" panose="02010803020104030203" pitchFamily="2" charset="-79"/>
                <a:cs typeface="Aharoni" panose="02010803020104030203" pitchFamily="2" charset="-79"/>
              </a:rPr>
              <a:t>SKILL BUILDING</a:t>
            </a:r>
          </a:p>
        </p:txBody>
      </p:sp>
      <p:sp>
        <p:nvSpPr>
          <p:cNvPr id="9" name="TextBox 8"/>
          <p:cNvSpPr txBox="1"/>
          <p:nvPr/>
        </p:nvSpPr>
        <p:spPr>
          <a:xfrm>
            <a:off x="6019800" y="2362200"/>
            <a:ext cx="2667000" cy="461665"/>
          </a:xfrm>
          <a:prstGeom prst="rect">
            <a:avLst/>
          </a:prstGeom>
          <a:noFill/>
        </p:spPr>
        <p:txBody>
          <a:bodyPr wrap="square" rtlCol="0">
            <a:spAutoFit/>
          </a:bodyPr>
          <a:lstStyle/>
          <a:p>
            <a:pPr algn="ctr"/>
            <a:r>
              <a:rPr lang="en-US" sz="2400" b="1" dirty="0">
                <a:solidFill>
                  <a:schemeClr val="accent3">
                    <a:lumMod val="75000"/>
                  </a:schemeClr>
                </a:solidFill>
                <a:latin typeface="Aharoni" panose="02010803020104030203" pitchFamily="2" charset="-79"/>
                <a:cs typeface="Aharoni" panose="02010803020104030203" pitchFamily="2" charset="-79"/>
              </a:rPr>
              <a:t>TEAM WORK</a:t>
            </a:r>
          </a:p>
        </p:txBody>
      </p:sp>
      <p:sp>
        <p:nvSpPr>
          <p:cNvPr id="10" name="TextBox 9"/>
          <p:cNvSpPr txBox="1"/>
          <p:nvPr/>
        </p:nvSpPr>
        <p:spPr>
          <a:xfrm rot="21287501">
            <a:off x="701247" y="959843"/>
            <a:ext cx="2667000" cy="461665"/>
          </a:xfrm>
          <a:prstGeom prst="rect">
            <a:avLst/>
          </a:prstGeom>
          <a:noFill/>
        </p:spPr>
        <p:txBody>
          <a:bodyPr wrap="square" rtlCol="0">
            <a:spAutoFit/>
          </a:bodyPr>
          <a:lstStyle/>
          <a:p>
            <a:pPr algn="ctr"/>
            <a:r>
              <a:rPr lang="en-US" sz="2400" b="1" dirty="0">
                <a:solidFill>
                  <a:schemeClr val="accent3">
                    <a:lumMod val="75000"/>
                  </a:schemeClr>
                </a:solidFill>
                <a:latin typeface="Aharoni" panose="02010803020104030203" pitchFamily="2" charset="-79"/>
                <a:cs typeface="Aharoni" panose="02010803020104030203" pitchFamily="2" charset="-79"/>
              </a:rPr>
              <a:t>STRATEGIC</a:t>
            </a:r>
          </a:p>
        </p:txBody>
      </p:sp>
      <p:sp>
        <p:nvSpPr>
          <p:cNvPr id="11" name="TextBox 10"/>
          <p:cNvSpPr txBox="1"/>
          <p:nvPr/>
        </p:nvSpPr>
        <p:spPr>
          <a:xfrm rot="330888">
            <a:off x="5735387" y="1002626"/>
            <a:ext cx="2667000" cy="461665"/>
          </a:xfrm>
          <a:prstGeom prst="rect">
            <a:avLst/>
          </a:prstGeom>
          <a:noFill/>
        </p:spPr>
        <p:txBody>
          <a:bodyPr wrap="square" rtlCol="0">
            <a:spAutoFit/>
          </a:bodyPr>
          <a:lstStyle/>
          <a:p>
            <a:pPr algn="ctr"/>
            <a:r>
              <a:rPr lang="en-US" sz="2400" b="1" dirty="0">
                <a:solidFill>
                  <a:schemeClr val="accent3">
                    <a:lumMod val="75000"/>
                  </a:schemeClr>
                </a:solidFill>
                <a:latin typeface="Aharoni" panose="02010803020104030203" pitchFamily="2" charset="-79"/>
                <a:cs typeface="Aharoni" panose="02010803020104030203" pitchFamily="2" charset="-79"/>
              </a:rPr>
              <a:t>FOCUSED</a:t>
            </a:r>
          </a:p>
        </p:txBody>
      </p:sp>
      <p:sp>
        <p:nvSpPr>
          <p:cNvPr id="12" name="TextBox 11"/>
          <p:cNvSpPr txBox="1"/>
          <p:nvPr/>
        </p:nvSpPr>
        <p:spPr>
          <a:xfrm>
            <a:off x="228600" y="3119735"/>
            <a:ext cx="2667000" cy="461665"/>
          </a:xfrm>
          <a:prstGeom prst="rect">
            <a:avLst/>
          </a:prstGeom>
          <a:noFill/>
        </p:spPr>
        <p:txBody>
          <a:bodyPr wrap="square" rtlCol="0">
            <a:spAutoFit/>
          </a:bodyPr>
          <a:lstStyle/>
          <a:p>
            <a:pPr algn="ctr"/>
            <a:r>
              <a:rPr lang="en-US" sz="2400" b="1" dirty="0">
                <a:solidFill>
                  <a:schemeClr val="accent3">
                    <a:lumMod val="75000"/>
                  </a:schemeClr>
                </a:solidFill>
                <a:latin typeface="Aharoni" panose="02010803020104030203" pitchFamily="2" charset="-79"/>
                <a:cs typeface="Aharoni" panose="02010803020104030203" pitchFamily="2" charset="-79"/>
              </a:rPr>
              <a:t>FUN</a:t>
            </a:r>
          </a:p>
        </p:txBody>
      </p:sp>
      <p:sp>
        <p:nvSpPr>
          <p:cNvPr id="13" name="TextBox 12"/>
          <p:cNvSpPr txBox="1"/>
          <p:nvPr/>
        </p:nvSpPr>
        <p:spPr>
          <a:xfrm>
            <a:off x="3124200" y="1062335"/>
            <a:ext cx="2667000" cy="461665"/>
          </a:xfrm>
          <a:prstGeom prst="rect">
            <a:avLst/>
          </a:prstGeom>
          <a:noFill/>
        </p:spPr>
        <p:txBody>
          <a:bodyPr wrap="square" rtlCol="0">
            <a:spAutoFit/>
          </a:bodyPr>
          <a:lstStyle/>
          <a:p>
            <a:pPr algn="ctr"/>
            <a:r>
              <a:rPr lang="en-US" sz="2400" b="1" dirty="0">
                <a:solidFill>
                  <a:schemeClr val="accent3">
                    <a:lumMod val="75000"/>
                  </a:schemeClr>
                </a:solidFill>
                <a:latin typeface="Aharoni" panose="02010803020104030203" pitchFamily="2" charset="-79"/>
                <a:cs typeface="Aharoni" panose="02010803020104030203" pitchFamily="2" charset="-79"/>
              </a:rPr>
              <a:t>RELEVANT</a:t>
            </a:r>
          </a:p>
        </p:txBody>
      </p:sp>
    </p:spTree>
    <p:extLst>
      <p:ext uri="{BB962C8B-B14F-4D97-AF65-F5344CB8AC3E}">
        <p14:creationId xmlns:p14="http://schemas.microsoft.com/office/powerpoint/2010/main" val="803728208"/>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63880" y="1152751"/>
            <a:ext cx="7816241" cy="752249"/>
          </a:xfrm>
        </p:spPr>
        <p:txBody>
          <a:bodyPr lIns="90918" tIns="45457" rIns="90918" bIns="45457" anchor="t">
            <a:noAutofit/>
          </a:bodyPr>
          <a:lstStyle/>
          <a:p>
            <a:r>
              <a:rPr lang="en-US" sz="4000" b="1" dirty="0"/>
              <a:t>Welcome!</a:t>
            </a:r>
            <a:endParaRPr lang="en-US" altLang="en-US" sz="4000" dirty="0">
              <a:ln w="18415" cmpd="sng">
                <a:solidFill>
                  <a:srgbClr val="FFFFFF"/>
                </a:solidFill>
                <a:prstDash val="solid"/>
              </a:ln>
              <a:effectLst>
                <a:outerShdw blurRad="63500" dir="3600000" algn="tl" rotWithShape="0">
                  <a:srgbClr val="000000">
                    <a:alpha val="70000"/>
                  </a:srgbClr>
                </a:outerShdw>
              </a:effectLst>
            </a:endParaRP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43000" y="914400"/>
            <a:ext cx="1447800" cy="1447800"/>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9600" y="5232649"/>
            <a:ext cx="3635159" cy="863351"/>
          </a:xfrm>
          <a:prstGeom prst="rect">
            <a:avLst/>
          </a:prstGeom>
          <a:solidFill>
            <a:schemeClr val="bg1"/>
          </a:solidFill>
        </p:spPr>
      </p:pic>
      <p:pic>
        <p:nvPicPr>
          <p:cNvPr id="3" name="Picture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34000" y="3652550"/>
            <a:ext cx="3505200" cy="1300450"/>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52400" y="4038600"/>
            <a:ext cx="4991100" cy="971550"/>
          </a:xfrm>
          <a:prstGeom prst="rect">
            <a:avLst/>
          </a:prstGeom>
          <a:solidFill>
            <a:schemeClr val="bg1"/>
          </a:solidFill>
        </p:spPr>
      </p:pic>
      <p:pic>
        <p:nvPicPr>
          <p:cNvPr id="5" name="Picture 4"/>
          <p:cNvPicPr>
            <a:picLocks noChangeAspect="1"/>
          </p:cNvPicPr>
          <p:nvPr/>
        </p:nvPicPr>
        <p:blipFill>
          <a:blip r:embed="rId7"/>
          <a:stretch>
            <a:fillRect/>
          </a:stretch>
        </p:blipFill>
        <p:spPr>
          <a:xfrm>
            <a:off x="685800" y="2590800"/>
            <a:ext cx="3581400" cy="1276350"/>
          </a:xfrm>
          <a:prstGeom prst="rect">
            <a:avLst/>
          </a:prstGeom>
        </p:spPr>
      </p:pic>
      <p:pic>
        <p:nvPicPr>
          <p:cNvPr id="6" name="Picture 5"/>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4724399" y="5107075"/>
            <a:ext cx="4038601" cy="1065125"/>
          </a:xfrm>
          <a:prstGeom prst="rect">
            <a:avLst/>
          </a:prstGeom>
        </p:spPr>
      </p:pic>
      <p:pic>
        <p:nvPicPr>
          <p:cNvPr id="8" name="Picture 7"/>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648200" y="2438342"/>
            <a:ext cx="3200400" cy="1061807"/>
          </a:xfrm>
          <a:prstGeom prst="rect">
            <a:avLst/>
          </a:prstGeom>
          <a:solidFill>
            <a:schemeClr val="bg1"/>
          </a:solidFill>
        </p:spPr>
      </p:pic>
      <p:pic>
        <p:nvPicPr>
          <p:cNvPr id="9" name="Picture 8"/>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700608" y="990600"/>
            <a:ext cx="1300392" cy="1300392"/>
          </a:xfrm>
          <a:prstGeom prst="rect">
            <a:avLst/>
          </a:prstGeom>
        </p:spPr>
      </p:pic>
    </p:spTree>
    <p:extLst>
      <p:ext uri="{BB962C8B-B14F-4D97-AF65-F5344CB8AC3E}">
        <p14:creationId xmlns:p14="http://schemas.microsoft.com/office/powerpoint/2010/main" val="1426255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2"/>
          <p:cNvSpPr>
            <a:spLocks noGrp="1" noChangeArrowheads="1"/>
          </p:cNvSpPr>
          <p:nvPr>
            <p:ph type="title"/>
          </p:nvPr>
        </p:nvSpPr>
        <p:spPr>
          <a:xfrm>
            <a:off x="676406" y="701982"/>
            <a:ext cx="7816241" cy="1203598"/>
          </a:xfrm>
        </p:spPr>
        <p:txBody>
          <a:bodyPr>
            <a:normAutofit/>
          </a:bodyPr>
          <a:lstStyle/>
          <a:p>
            <a:r>
              <a:rPr lang="en-US" altLang="en-US" sz="4000" b="1" dirty="0"/>
              <a:t>Session Goals</a:t>
            </a:r>
          </a:p>
        </p:txBody>
      </p:sp>
      <p:sp>
        <p:nvSpPr>
          <p:cNvPr id="3076" name="Rectangle 13"/>
          <p:cNvSpPr>
            <a:spLocks noGrp="1" noChangeArrowheads="1"/>
          </p:cNvSpPr>
          <p:nvPr>
            <p:ph idx="1"/>
          </p:nvPr>
        </p:nvSpPr>
        <p:spPr>
          <a:xfrm>
            <a:off x="375781" y="1752650"/>
            <a:ext cx="8267178" cy="4632598"/>
          </a:xfrm>
        </p:spPr>
        <p:txBody>
          <a:bodyPr>
            <a:normAutofit/>
          </a:bodyPr>
          <a:lstStyle/>
          <a:p>
            <a:pPr>
              <a:defRPr/>
            </a:pPr>
            <a:r>
              <a:rPr lang="en-US" dirty="0">
                <a:solidFill>
                  <a:schemeClr val="tx2"/>
                </a:solidFill>
              </a:rPr>
              <a:t>Learn a bit more about each other</a:t>
            </a:r>
          </a:p>
          <a:p>
            <a:pPr>
              <a:defRPr/>
            </a:pPr>
            <a:r>
              <a:rPr lang="en-US" dirty="0">
                <a:solidFill>
                  <a:schemeClr val="tx2"/>
                </a:solidFill>
              </a:rPr>
              <a:t>Develop a shared understanding of the seminar series</a:t>
            </a:r>
          </a:p>
          <a:p>
            <a:pPr>
              <a:defRPr/>
            </a:pPr>
            <a:r>
              <a:rPr lang="en-US" dirty="0">
                <a:solidFill>
                  <a:schemeClr val="tx2"/>
                </a:solidFill>
              </a:rPr>
              <a:t>Discuss a framework for improving care</a:t>
            </a:r>
          </a:p>
        </p:txBody>
      </p:sp>
      <p:sp>
        <p:nvSpPr>
          <p:cNvPr id="3077" name="Slide Number Placeholder 5"/>
          <p:cNvSpPr txBox="1">
            <a:spLocks noGrp="1"/>
          </p:cNvSpPr>
          <p:nvPr/>
        </p:nvSpPr>
        <p:spPr bwMode="auto">
          <a:xfrm>
            <a:off x="6552679" y="6059684"/>
            <a:ext cx="1905521" cy="45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lstStyle>
            <a:lvl1pPr defTabSz="927100" eaLnBrk="0" hangingPunct="0">
              <a:spcBef>
                <a:spcPct val="20000"/>
              </a:spcBef>
              <a:spcAft>
                <a:spcPts val="1000"/>
              </a:spcAft>
              <a:buClr>
                <a:schemeClr val="hlink"/>
              </a:buClr>
              <a:buSzPct val="75000"/>
              <a:buFont typeface="Monotype Sorts"/>
              <a:buChar char="u"/>
              <a:defRPr sz="3200" b="1">
                <a:solidFill>
                  <a:schemeClr val="tx1"/>
                </a:solidFill>
                <a:latin typeface="Arial" pitchFamily="34" charset="0"/>
              </a:defRPr>
            </a:lvl1pPr>
            <a:lvl2pPr marL="742950" indent="-285750" defTabSz="927100" eaLnBrk="0" hangingPunct="0">
              <a:spcBef>
                <a:spcPct val="20000"/>
              </a:spcBef>
              <a:spcAft>
                <a:spcPts val="1000"/>
              </a:spcAft>
              <a:buClr>
                <a:schemeClr val="hlink"/>
              </a:buClr>
              <a:buSzPct val="75000"/>
              <a:buChar char="•"/>
              <a:defRPr sz="2800" b="1">
                <a:solidFill>
                  <a:schemeClr val="tx1"/>
                </a:solidFill>
                <a:latin typeface="Arial" pitchFamily="34" charset="0"/>
              </a:defRPr>
            </a:lvl2pPr>
            <a:lvl3pPr marL="1143000" indent="-228600" defTabSz="927100" eaLnBrk="0" hangingPunct="0">
              <a:spcBef>
                <a:spcPct val="20000"/>
              </a:spcBef>
              <a:spcAft>
                <a:spcPts val="1000"/>
              </a:spcAft>
              <a:buClr>
                <a:schemeClr val="hlink"/>
              </a:buClr>
              <a:buSzPct val="75000"/>
              <a:buFont typeface="Wingdings" pitchFamily="2" charset="2"/>
              <a:buChar char="ü"/>
              <a:defRPr sz="2400" b="1">
                <a:solidFill>
                  <a:schemeClr val="tx1"/>
                </a:solidFill>
                <a:latin typeface="Arial" pitchFamily="34" charset="0"/>
              </a:defRPr>
            </a:lvl3pPr>
            <a:lvl4pPr marL="1600200" indent="-228600" defTabSz="927100" eaLnBrk="0" hangingPunct="0">
              <a:spcBef>
                <a:spcPct val="20000"/>
              </a:spcBef>
              <a:spcAft>
                <a:spcPts val="1000"/>
              </a:spcAft>
              <a:buClr>
                <a:schemeClr val="hlink"/>
              </a:buClr>
              <a:buSzPct val="75000"/>
              <a:buFont typeface="Monotype Sorts"/>
              <a:buChar char=";"/>
              <a:defRPr sz="2000" b="1">
                <a:solidFill>
                  <a:schemeClr val="tx1"/>
                </a:solidFill>
                <a:latin typeface="Arial" pitchFamily="34" charset="0"/>
              </a:defRPr>
            </a:lvl4pPr>
            <a:lvl5pPr marL="2057400" indent="-228600" defTabSz="927100" eaLnBrk="0"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5pPr>
            <a:lvl6pPr marL="25146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6pPr>
            <a:lvl7pPr marL="29718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7pPr>
            <a:lvl8pPr marL="34290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8pPr>
            <a:lvl9pPr marL="38862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9pPr>
          </a:lstStyle>
          <a:p>
            <a:pPr algn="r">
              <a:spcBef>
                <a:spcPct val="0"/>
              </a:spcBef>
              <a:spcAft>
                <a:spcPct val="0"/>
              </a:spcAft>
              <a:buClrTx/>
              <a:buSzTx/>
              <a:buFontTx/>
              <a:buNone/>
            </a:pPr>
            <a:fld id="{BF1FEEBB-83AA-4BAB-8697-27EFFEA8DC70}" type="slidenum">
              <a:rPr lang="en-US" altLang="en-US" sz="1400" b="0">
                <a:solidFill>
                  <a:schemeClr val="bg1"/>
                </a:solidFill>
                <a:latin typeface="Times New Roman" pitchFamily="18" charset="0"/>
                <a:ea typeface="MS PGothic" pitchFamily="34" charset="-128"/>
              </a:rPr>
              <a:pPr algn="r">
                <a:spcBef>
                  <a:spcPct val="0"/>
                </a:spcBef>
                <a:spcAft>
                  <a:spcPct val="0"/>
                </a:spcAft>
                <a:buClrTx/>
                <a:buSzTx/>
                <a:buFontTx/>
                <a:buNone/>
              </a:pPr>
              <a:t>3</a:t>
            </a:fld>
            <a:endParaRPr lang="en-US" altLang="en-US" sz="1400" b="0" dirty="0">
              <a:solidFill>
                <a:schemeClr val="bg1"/>
              </a:solidFill>
              <a:latin typeface="Times New Roman" pitchFamily="18" charset="0"/>
              <a:ea typeface="MS PGothic" pitchFamily="34" charset="-128"/>
            </a:endParaRPr>
          </a:p>
        </p:txBody>
      </p:sp>
    </p:spTree>
    <p:extLst>
      <p:ext uri="{BB962C8B-B14F-4D97-AF65-F5344CB8AC3E}">
        <p14:creationId xmlns:p14="http://schemas.microsoft.com/office/powerpoint/2010/main" val="850079077"/>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63879" y="847951"/>
            <a:ext cx="7816241" cy="752249"/>
          </a:xfrm>
        </p:spPr>
        <p:txBody>
          <a:bodyPr lIns="90918" tIns="45457" rIns="90918" bIns="45457" anchor="t">
            <a:noAutofit/>
          </a:bodyPr>
          <a:lstStyle/>
          <a:p>
            <a:r>
              <a:rPr lang="en-US" altLang="en-US" sz="4000" b="1" dirty="0"/>
              <a:t>Roles</a:t>
            </a:r>
          </a:p>
        </p:txBody>
      </p:sp>
      <p:sp>
        <p:nvSpPr>
          <p:cNvPr id="16387" name="Rectangle 3"/>
          <p:cNvSpPr>
            <a:spLocks noGrp="1" noChangeArrowheads="1"/>
          </p:cNvSpPr>
          <p:nvPr>
            <p:ph idx="1"/>
          </p:nvPr>
        </p:nvSpPr>
        <p:spPr>
          <a:xfrm>
            <a:off x="663880" y="1548380"/>
            <a:ext cx="7816241" cy="4740113"/>
          </a:xfrm>
        </p:spPr>
        <p:txBody>
          <a:bodyPr lIns="90918" tIns="45457" rIns="90918" bIns="45457">
            <a:normAutofit/>
          </a:bodyPr>
          <a:lstStyle/>
          <a:p>
            <a:pPr>
              <a:spcBef>
                <a:spcPct val="15000"/>
              </a:spcBef>
              <a:spcAft>
                <a:spcPct val="15000"/>
              </a:spcAft>
            </a:pPr>
            <a:r>
              <a:rPr lang="en-US" altLang="en-US" dirty="0">
                <a:solidFill>
                  <a:schemeClr val="tx2"/>
                </a:solidFill>
              </a:rPr>
              <a:t>Moderator</a:t>
            </a:r>
          </a:p>
          <a:p>
            <a:pPr lvl="1">
              <a:spcBef>
                <a:spcPct val="15000"/>
              </a:spcBef>
              <a:spcAft>
                <a:spcPct val="15000"/>
              </a:spcAft>
            </a:pPr>
            <a:r>
              <a:rPr lang="en-US" altLang="en-US" dirty="0">
                <a:solidFill>
                  <a:schemeClr val="tx2"/>
                </a:solidFill>
              </a:rPr>
              <a:t>Mark</a:t>
            </a:r>
          </a:p>
          <a:p>
            <a:pPr>
              <a:spcBef>
                <a:spcPct val="15000"/>
              </a:spcBef>
              <a:spcAft>
                <a:spcPct val="15000"/>
              </a:spcAft>
            </a:pPr>
            <a:r>
              <a:rPr lang="en-US" altLang="en-US" dirty="0">
                <a:solidFill>
                  <a:schemeClr val="tx2"/>
                </a:solidFill>
              </a:rPr>
              <a:t>Facilitator &amp; Timekeeper</a:t>
            </a:r>
          </a:p>
          <a:p>
            <a:pPr lvl="1">
              <a:spcBef>
                <a:spcPct val="15000"/>
              </a:spcBef>
              <a:spcAft>
                <a:spcPct val="15000"/>
              </a:spcAft>
            </a:pPr>
            <a:r>
              <a:rPr lang="en-US" altLang="en-US" dirty="0">
                <a:solidFill>
                  <a:schemeClr val="tx2"/>
                </a:solidFill>
              </a:rPr>
              <a:t>Emma, Ally</a:t>
            </a:r>
          </a:p>
          <a:p>
            <a:pPr>
              <a:spcBef>
                <a:spcPct val="15000"/>
              </a:spcBef>
              <a:spcAft>
                <a:spcPct val="15000"/>
              </a:spcAft>
            </a:pPr>
            <a:r>
              <a:rPr lang="en-US" altLang="en-US" dirty="0">
                <a:solidFill>
                  <a:schemeClr val="tx2"/>
                </a:solidFill>
              </a:rPr>
              <a:t>Take-home thoughts report-out</a:t>
            </a:r>
          </a:p>
          <a:p>
            <a:pPr lvl="1">
              <a:spcBef>
                <a:spcPct val="15000"/>
              </a:spcBef>
              <a:spcAft>
                <a:spcPct val="15000"/>
              </a:spcAft>
            </a:pPr>
            <a:r>
              <a:rPr lang="en-US" altLang="en-US" dirty="0">
                <a:solidFill>
                  <a:schemeClr val="tx2"/>
                </a:solidFill>
              </a:rPr>
              <a:t>Ally, Emma &amp; Mark</a:t>
            </a:r>
          </a:p>
          <a:p>
            <a:pPr lvl="1">
              <a:spcBef>
                <a:spcPct val="15000"/>
              </a:spcBef>
              <a:spcAft>
                <a:spcPct val="15000"/>
              </a:spcAft>
            </a:pPr>
            <a:endParaRPr lang="en-US" altLang="en-US" dirty="0">
              <a:solidFill>
                <a:schemeClr val="tx2"/>
              </a:solidFill>
            </a:endParaRPr>
          </a:p>
        </p:txBody>
      </p:sp>
      <p:sp>
        <p:nvSpPr>
          <p:cNvPr id="5" name="Slide Number Placeholder 5"/>
          <p:cNvSpPr txBox="1">
            <a:spLocks noGrp="1"/>
          </p:cNvSpPr>
          <p:nvPr/>
        </p:nvSpPr>
        <p:spPr bwMode="auto">
          <a:xfrm>
            <a:off x="6552710" y="6059684"/>
            <a:ext cx="1905521" cy="45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918" tIns="45457" rIns="90918" bIns="45457"/>
          <a:lstStyle>
            <a:lvl1pPr defTabSz="927100" eaLnBrk="0" hangingPunct="0">
              <a:spcBef>
                <a:spcPct val="20000"/>
              </a:spcBef>
              <a:spcAft>
                <a:spcPts val="1000"/>
              </a:spcAft>
              <a:buClr>
                <a:schemeClr val="hlink"/>
              </a:buClr>
              <a:buSzPct val="75000"/>
              <a:buFont typeface="Monotype Sorts"/>
              <a:buChar char="u"/>
              <a:defRPr sz="3200" b="1">
                <a:solidFill>
                  <a:schemeClr val="tx1"/>
                </a:solidFill>
                <a:latin typeface="Arial" pitchFamily="34" charset="0"/>
              </a:defRPr>
            </a:lvl1pPr>
            <a:lvl2pPr marL="742950" indent="-285750" defTabSz="927100" eaLnBrk="0" hangingPunct="0">
              <a:spcBef>
                <a:spcPct val="20000"/>
              </a:spcBef>
              <a:spcAft>
                <a:spcPts val="1000"/>
              </a:spcAft>
              <a:buClr>
                <a:schemeClr val="hlink"/>
              </a:buClr>
              <a:buSzPct val="75000"/>
              <a:buChar char="•"/>
              <a:defRPr sz="2800" b="1">
                <a:solidFill>
                  <a:schemeClr val="tx1"/>
                </a:solidFill>
                <a:latin typeface="Arial" pitchFamily="34" charset="0"/>
              </a:defRPr>
            </a:lvl2pPr>
            <a:lvl3pPr marL="1143000" indent="-228600" defTabSz="927100" eaLnBrk="0" hangingPunct="0">
              <a:spcBef>
                <a:spcPct val="20000"/>
              </a:spcBef>
              <a:spcAft>
                <a:spcPts val="1000"/>
              </a:spcAft>
              <a:buClr>
                <a:schemeClr val="hlink"/>
              </a:buClr>
              <a:buSzPct val="75000"/>
              <a:buFont typeface="Wingdings" pitchFamily="2" charset="2"/>
              <a:buChar char="ü"/>
              <a:defRPr sz="2400" b="1">
                <a:solidFill>
                  <a:schemeClr val="tx1"/>
                </a:solidFill>
                <a:latin typeface="Arial" pitchFamily="34" charset="0"/>
              </a:defRPr>
            </a:lvl3pPr>
            <a:lvl4pPr marL="1600200" indent="-228600" defTabSz="927100" eaLnBrk="0" hangingPunct="0">
              <a:spcBef>
                <a:spcPct val="20000"/>
              </a:spcBef>
              <a:spcAft>
                <a:spcPts val="1000"/>
              </a:spcAft>
              <a:buClr>
                <a:schemeClr val="hlink"/>
              </a:buClr>
              <a:buSzPct val="75000"/>
              <a:buFont typeface="Monotype Sorts"/>
              <a:buChar char=";"/>
              <a:defRPr sz="2000" b="1">
                <a:solidFill>
                  <a:schemeClr val="tx1"/>
                </a:solidFill>
                <a:latin typeface="Arial" pitchFamily="34" charset="0"/>
              </a:defRPr>
            </a:lvl4pPr>
            <a:lvl5pPr marL="2057400" indent="-228600" defTabSz="927100" eaLnBrk="0"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5pPr>
            <a:lvl6pPr marL="25146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6pPr>
            <a:lvl7pPr marL="29718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7pPr>
            <a:lvl8pPr marL="34290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8pPr>
            <a:lvl9pPr marL="38862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9pPr>
          </a:lstStyle>
          <a:p>
            <a:pPr algn="r">
              <a:spcBef>
                <a:spcPct val="0"/>
              </a:spcBef>
              <a:spcAft>
                <a:spcPct val="0"/>
              </a:spcAft>
              <a:buClrTx/>
              <a:buSzTx/>
              <a:buFontTx/>
              <a:buNone/>
            </a:pPr>
            <a:fld id="{BF1FEEBB-83AA-4BAB-8697-27EFFEA8DC70}" type="slidenum">
              <a:rPr lang="en-US" altLang="en-US" sz="1400" b="0">
                <a:solidFill>
                  <a:schemeClr val="bg1"/>
                </a:solidFill>
                <a:latin typeface="Times New Roman" pitchFamily="18" charset="0"/>
                <a:ea typeface="MS PGothic" pitchFamily="34" charset="-128"/>
              </a:rPr>
              <a:pPr algn="r">
                <a:spcBef>
                  <a:spcPct val="0"/>
                </a:spcBef>
                <a:spcAft>
                  <a:spcPct val="0"/>
                </a:spcAft>
                <a:buClrTx/>
                <a:buSzTx/>
                <a:buFontTx/>
                <a:buNone/>
              </a:pPr>
              <a:t>4</a:t>
            </a:fld>
            <a:endParaRPr lang="en-US" altLang="en-US" sz="1400" b="0" dirty="0">
              <a:solidFill>
                <a:schemeClr val="bg1"/>
              </a:solidFill>
              <a:latin typeface="Times New Roman" pitchFamily="18" charset="0"/>
              <a:ea typeface="MS PGothic" pitchFamily="34" charset="-128"/>
            </a:endParaRPr>
          </a:p>
        </p:txBody>
      </p:sp>
    </p:spTree>
    <p:extLst>
      <p:ext uri="{BB962C8B-B14F-4D97-AF65-F5344CB8AC3E}">
        <p14:creationId xmlns:p14="http://schemas.microsoft.com/office/powerpoint/2010/main" val="154923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2"/>
          <p:cNvSpPr>
            <a:spLocks noGrp="1" noChangeArrowheads="1"/>
          </p:cNvSpPr>
          <p:nvPr>
            <p:ph type="title"/>
          </p:nvPr>
        </p:nvSpPr>
        <p:spPr>
          <a:xfrm>
            <a:off x="676408" y="672954"/>
            <a:ext cx="7816241" cy="1203598"/>
          </a:xfrm>
        </p:spPr>
        <p:txBody>
          <a:bodyPr>
            <a:normAutofit/>
          </a:bodyPr>
          <a:lstStyle/>
          <a:p>
            <a:r>
              <a:rPr lang="en-US" altLang="en-US" sz="4000" b="1" dirty="0"/>
              <a:t>Agenda</a:t>
            </a:r>
          </a:p>
        </p:txBody>
      </p:sp>
      <p:sp>
        <p:nvSpPr>
          <p:cNvPr id="3076" name="Rectangle 13"/>
          <p:cNvSpPr>
            <a:spLocks noGrp="1" noChangeArrowheads="1"/>
          </p:cNvSpPr>
          <p:nvPr>
            <p:ph idx="1"/>
          </p:nvPr>
        </p:nvSpPr>
        <p:spPr>
          <a:xfrm>
            <a:off x="375781" y="1705038"/>
            <a:ext cx="8267178" cy="4632598"/>
          </a:xfrm>
        </p:spPr>
        <p:txBody>
          <a:bodyPr>
            <a:normAutofit/>
          </a:bodyPr>
          <a:lstStyle/>
          <a:p>
            <a:pPr>
              <a:spcBef>
                <a:spcPct val="15000"/>
              </a:spcBef>
              <a:spcAft>
                <a:spcPct val="15000"/>
              </a:spcAft>
              <a:defRPr/>
            </a:pPr>
            <a:r>
              <a:rPr lang="en-US" altLang="en-US" dirty="0">
                <a:solidFill>
                  <a:schemeClr val="tx2"/>
                </a:solidFill>
              </a:rPr>
              <a:t>Welcome and Introductions (15 minutes)</a:t>
            </a:r>
          </a:p>
          <a:p>
            <a:pPr>
              <a:spcBef>
                <a:spcPct val="15000"/>
              </a:spcBef>
              <a:spcAft>
                <a:spcPct val="15000"/>
              </a:spcAft>
              <a:defRPr/>
            </a:pPr>
            <a:r>
              <a:rPr lang="en-US" altLang="en-US" dirty="0">
                <a:solidFill>
                  <a:schemeClr val="tx2"/>
                </a:solidFill>
              </a:rPr>
              <a:t>Seminar information (10 minutes)</a:t>
            </a:r>
          </a:p>
          <a:p>
            <a:pPr>
              <a:spcBef>
                <a:spcPct val="15000"/>
              </a:spcBef>
              <a:spcAft>
                <a:spcPct val="15000"/>
              </a:spcAft>
              <a:defRPr/>
            </a:pPr>
            <a:r>
              <a:rPr lang="en-US" altLang="en-US" dirty="0">
                <a:solidFill>
                  <a:schemeClr val="tx2"/>
                </a:solidFill>
              </a:rPr>
              <a:t>Overview of projects (15 minutes)</a:t>
            </a:r>
          </a:p>
          <a:p>
            <a:pPr>
              <a:spcBef>
                <a:spcPct val="15000"/>
              </a:spcBef>
              <a:spcAft>
                <a:spcPct val="15000"/>
              </a:spcAft>
              <a:defRPr/>
            </a:pPr>
            <a:r>
              <a:rPr lang="en-US" altLang="en-US" dirty="0">
                <a:solidFill>
                  <a:schemeClr val="tx2"/>
                </a:solidFill>
              </a:rPr>
              <a:t>Break (5 minutes)</a:t>
            </a:r>
          </a:p>
          <a:p>
            <a:pPr>
              <a:spcBef>
                <a:spcPct val="15000"/>
              </a:spcBef>
              <a:spcAft>
                <a:spcPct val="15000"/>
              </a:spcAft>
              <a:defRPr/>
            </a:pPr>
            <a:r>
              <a:rPr lang="en-US" altLang="en-US" dirty="0">
                <a:solidFill>
                  <a:schemeClr val="tx2"/>
                </a:solidFill>
              </a:rPr>
              <a:t>Theory burst on QI framework (20 minutes)</a:t>
            </a:r>
          </a:p>
          <a:p>
            <a:pPr>
              <a:defRPr/>
            </a:pPr>
            <a:r>
              <a:rPr lang="en-US" altLang="en-US" dirty="0">
                <a:solidFill>
                  <a:schemeClr val="tx2"/>
                </a:solidFill>
              </a:rPr>
              <a:t>Summary and take-home points (15 minutes)</a:t>
            </a:r>
          </a:p>
          <a:p>
            <a:pPr>
              <a:spcBef>
                <a:spcPct val="15000"/>
              </a:spcBef>
              <a:spcAft>
                <a:spcPct val="15000"/>
              </a:spcAft>
              <a:defRPr/>
            </a:pPr>
            <a:r>
              <a:rPr lang="en-US" altLang="en-US" dirty="0">
                <a:solidFill>
                  <a:schemeClr val="tx2"/>
                </a:solidFill>
              </a:rPr>
              <a:t>Preview of next session (5 minutes)</a:t>
            </a:r>
          </a:p>
        </p:txBody>
      </p:sp>
      <p:sp>
        <p:nvSpPr>
          <p:cNvPr id="5" name="Slide Number Placeholder 5"/>
          <p:cNvSpPr txBox="1">
            <a:spLocks noGrp="1"/>
          </p:cNvSpPr>
          <p:nvPr/>
        </p:nvSpPr>
        <p:spPr bwMode="auto">
          <a:xfrm>
            <a:off x="6552710" y="6059684"/>
            <a:ext cx="1905521" cy="45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918" tIns="45457" rIns="90918" bIns="45457"/>
          <a:lstStyle>
            <a:lvl1pPr defTabSz="927100" eaLnBrk="0" hangingPunct="0">
              <a:spcBef>
                <a:spcPct val="20000"/>
              </a:spcBef>
              <a:spcAft>
                <a:spcPts val="1000"/>
              </a:spcAft>
              <a:buClr>
                <a:schemeClr val="hlink"/>
              </a:buClr>
              <a:buSzPct val="75000"/>
              <a:buFont typeface="Monotype Sorts"/>
              <a:buChar char="u"/>
              <a:defRPr sz="3200" b="1">
                <a:solidFill>
                  <a:schemeClr val="tx1"/>
                </a:solidFill>
                <a:latin typeface="Arial" pitchFamily="34" charset="0"/>
              </a:defRPr>
            </a:lvl1pPr>
            <a:lvl2pPr marL="742950" indent="-285750" defTabSz="927100" eaLnBrk="0" hangingPunct="0">
              <a:spcBef>
                <a:spcPct val="20000"/>
              </a:spcBef>
              <a:spcAft>
                <a:spcPts val="1000"/>
              </a:spcAft>
              <a:buClr>
                <a:schemeClr val="hlink"/>
              </a:buClr>
              <a:buSzPct val="75000"/>
              <a:buChar char="•"/>
              <a:defRPr sz="2800" b="1">
                <a:solidFill>
                  <a:schemeClr val="tx1"/>
                </a:solidFill>
                <a:latin typeface="Arial" pitchFamily="34" charset="0"/>
              </a:defRPr>
            </a:lvl2pPr>
            <a:lvl3pPr marL="1143000" indent="-228600" defTabSz="927100" eaLnBrk="0" hangingPunct="0">
              <a:spcBef>
                <a:spcPct val="20000"/>
              </a:spcBef>
              <a:spcAft>
                <a:spcPts val="1000"/>
              </a:spcAft>
              <a:buClr>
                <a:schemeClr val="hlink"/>
              </a:buClr>
              <a:buSzPct val="75000"/>
              <a:buFont typeface="Wingdings" pitchFamily="2" charset="2"/>
              <a:buChar char="ü"/>
              <a:defRPr sz="2400" b="1">
                <a:solidFill>
                  <a:schemeClr val="tx1"/>
                </a:solidFill>
                <a:latin typeface="Arial" pitchFamily="34" charset="0"/>
              </a:defRPr>
            </a:lvl3pPr>
            <a:lvl4pPr marL="1600200" indent="-228600" defTabSz="927100" eaLnBrk="0" hangingPunct="0">
              <a:spcBef>
                <a:spcPct val="20000"/>
              </a:spcBef>
              <a:spcAft>
                <a:spcPts val="1000"/>
              </a:spcAft>
              <a:buClr>
                <a:schemeClr val="hlink"/>
              </a:buClr>
              <a:buSzPct val="75000"/>
              <a:buFont typeface="Monotype Sorts"/>
              <a:buChar char=";"/>
              <a:defRPr sz="2000" b="1">
                <a:solidFill>
                  <a:schemeClr val="tx1"/>
                </a:solidFill>
                <a:latin typeface="Arial" pitchFamily="34" charset="0"/>
              </a:defRPr>
            </a:lvl4pPr>
            <a:lvl5pPr marL="2057400" indent="-228600" defTabSz="927100" eaLnBrk="0"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5pPr>
            <a:lvl6pPr marL="25146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6pPr>
            <a:lvl7pPr marL="29718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7pPr>
            <a:lvl8pPr marL="34290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8pPr>
            <a:lvl9pPr marL="38862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9pPr>
          </a:lstStyle>
          <a:p>
            <a:pPr algn="r">
              <a:spcBef>
                <a:spcPct val="0"/>
              </a:spcBef>
              <a:spcAft>
                <a:spcPct val="0"/>
              </a:spcAft>
              <a:buClrTx/>
              <a:buSzTx/>
              <a:buFontTx/>
              <a:buNone/>
            </a:pPr>
            <a:fld id="{BF1FEEBB-83AA-4BAB-8697-27EFFEA8DC70}" type="slidenum">
              <a:rPr lang="en-US" altLang="en-US" sz="1400" b="0">
                <a:solidFill>
                  <a:schemeClr val="bg1"/>
                </a:solidFill>
                <a:latin typeface="Times New Roman" pitchFamily="18" charset="0"/>
                <a:ea typeface="MS PGothic" pitchFamily="34" charset="-128"/>
              </a:rPr>
              <a:pPr algn="r">
                <a:spcBef>
                  <a:spcPct val="0"/>
                </a:spcBef>
                <a:spcAft>
                  <a:spcPct val="0"/>
                </a:spcAft>
                <a:buClrTx/>
                <a:buSzTx/>
                <a:buFontTx/>
                <a:buNone/>
              </a:pPr>
              <a:t>5</a:t>
            </a:fld>
            <a:endParaRPr lang="en-US" altLang="en-US" sz="1400" b="0" dirty="0">
              <a:solidFill>
                <a:schemeClr val="bg1"/>
              </a:solidFill>
              <a:latin typeface="Times New Roman" pitchFamily="18" charset="0"/>
              <a:ea typeface="MS PGothic" pitchFamily="34" charset="-128"/>
            </a:endParaRPr>
          </a:p>
        </p:txBody>
      </p:sp>
    </p:spTree>
    <p:extLst>
      <p:ext uri="{BB962C8B-B14F-4D97-AF65-F5344CB8AC3E}">
        <p14:creationId xmlns:p14="http://schemas.microsoft.com/office/powerpoint/2010/main" val="3365526249"/>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63879" y="825993"/>
            <a:ext cx="7816241" cy="752249"/>
          </a:xfrm>
        </p:spPr>
        <p:txBody>
          <a:bodyPr lIns="90918" tIns="45457" rIns="90918" bIns="45457" anchor="t">
            <a:noAutofit/>
          </a:bodyPr>
          <a:lstStyle/>
          <a:p>
            <a:r>
              <a:rPr lang="en-US" sz="4000" b="1" dirty="0"/>
              <a:t>Your Support Team</a:t>
            </a:r>
            <a:endParaRPr lang="en-US" altLang="en-US" sz="4000" dirty="0">
              <a:ln w="18415" cmpd="sng">
                <a:solidFill>
                  <a:srgbClr val="FFFFFF"/>
                </a:solidFill>
                <a:prstDash val="solid"/>
              </a:ln>
              <a:effectLst>
                <a:outerShdw blurRad="63500" dir="3600000" algn="tl" rotWithShape="0">
                  <a:srgbClr val="000000">
                    <a:alpha val="70000"/>
                  </a:srgbClr>
                </a:outerShdw>
              </a:effectLst>
            </a:endParaRPr>
          </a:p>
        </p:txBody>
      </p:sp>
      <p:sp>
        <p:nvSpPr>
          <p:cNvPr id="8" name="TextBox 7"/>
          <p:cNvSpPr txBox="1"/>
          <p:nvPr/>
        </p:nvSpPr>
        <p:spPr>
          <a:xfrm>
            <a:off x="1457598" y="4851736"/>
            <a:ext cx="2657202" cy="1015663"/>
          </a:xfrm>
          <a:prstGeom prst="rect">
            <a:avLst/>
          </a:prstGeom>
          <a:noFill/>
        </p:spPr>
        <p:txBody>
          <a:bodyPr wrap="none" rtlCol="0">
            <a:spAutoFit/>
          </a:bodyPr>
          <a:lstStyle/>
          <a:p>
            <a:r>
              <a:rPr lang="en-US" sz="2000" dirty="0"/>
              <a:t>Ally Chavis, MSW, LCSW</a:t>
            </a:r>
          </a:p>
          <a:p>
            <a:r>
              <a:rPr lang="en-US" sz="2000" dirty="0"/>
              <a:t>Education Specialist,</a:t>
            </a:r>
          </a:p>
          <a:p>
            <a:r>
              <a:rPr lang="en-US" sz="2000" dirty="0"/>
              <a:t>Weitzman Institute</a:t>
            </a:r>
          </a:p>
        </p:txBody>
      </p:sp>
      <p:sp>
        <p:nvSpPr>
          <p:cNvPr id="12" name="TextBox 11"/>
          <p:cNvSpPr txBox="1"/>
          <p:nvPr/>
        </p:nvSpPr>
        <p:spPr>
          <a:xfrm>
            <a:off x="5041640" y="4851735"/>
            <a:ext cx="2502160" cy="1015663"/>
          </a:xfrm>
          <a:prstGeom prst="rect">
            <a:avLst/>
          </a:prstGeom>
          <a:noFill/>
        </p:spPr>
        <p:txBody>
          <a:bodyPr wrap="none" rtlCol="0">
            <a:spAutoFit/>
          </a:bodyPr>
          <a:lstStyle/>
          <a:p>
            <a:r>
              <a:rPr lang="en-US" sz="2000" dirty="0"/>
              <a:t>Mark Splaine, MD, MS</a:t>
            </a:r>
          </a:p>
          <a:p>
            <a:r>
              <a:rPr lang="en-US" sz="2000" dirty="0"/>
              <a:t>Quality Improvement</a:t>
            </a:r>
          </a:p>
          <a:p>
            <a:r>
              <a:rPr lang="en-US" sz="2000" dirty="0"/>
              <a:t>Education Consultant</a:t>
            </a:r>
          </a:p>
        </p:txBody>
      </p:sp>
      <p:pic>
        <p:nvPicPr>
          <p:cNvPr id="5" name="Picture 4">
            <a:extLst>
              <a:ext uri="{FF2B5EF4-FFF2-40B4-BE49-F238E27FC236}">
                <a16:creationId xmlns:a16="http://schemas.microsoft.com/office/drawing/2014/main" id="{6854B64A-7E46-7BB1-ED39-4E122EB64A68}"/>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105400" y="1841232"/>
            <a:ext cx="2286000" cy="2764260"/>
          </a:xfrm>
          <a:prstGeom prst="rect">
            <a:avLst/>
          </a:prstGeom>
        </p:spPr>
      </p:pic>
      <p:pic>
        <p:nvPicPr>
          <p:cNvPr id="4" name="Picture 3" descr="A person with long hair smiling&#10;&#10;AI-generated content may be incorrect.">
            <a:extLst>
              <a:ext uri="{FF2B5EF4-FFF2-40B4-BE49-F238E27FC236}">
                <a16:creationId xmlns:a16="http://schemas.microsoft.com/office/drawing/2014/main" id="{A16B7A10-598F-79FC-B441-7CA610A2B78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62664" y="1841232"/>
            <a:ext cx="1778000" cy="2667000"/>
          </a:xfrm>
          <a:prstGeom prst="rect">
            <a:avLst/>
          </a:prstGeom>
        </p:spPr>
      </p:pic>
    </p:spTree>
    <p:extLst>
      <p:ext uri="{BB962C8B-B14F-4D97-AF65-F5344CB8AC3E}">
        <p14:creationId xmlns:p14="http://schemas.microsoft.com/office/powerpoint/2010/main" val="1163399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2"/>
          <p:cNvSpPr>
            <a:spLocks noGrp="1" noChangeArrowheads="1"/>
          </p:cNvSpPr>
          <p:nvPr>
            <p:ph type="title"/>
          </p:nvPr>
        </p:nvSpPr>
        <p:spPr>
          <a:xfrm>
            <a:off x="676406" y="701982"/>
            <a:ext cx="7816241" cy="1203598"/>
          </a:xfrm>
        </p:spPr>
        <p:txBody>
          <a:bodyPr>
            <a:normAutofit/>
          </a:bodyPr>
          <a:lstStyle/>
          <a:p>
            <a:r>
              <a:rPr lang="en-US" altLang="en-US" sz="4000" b="1" dirty="0"/>
              <a:t>Additional Faculty</a:t>
            </a:r>
          </a:p>
        </p:txBody>
      </p:sp>
      <p:sp>
        <p:nvSpPr>
          <p:cNvPr id="3076" name="Rectangle 13"/>
          <p:cNvSpPr>
            <a:spLocks noGrp="1" noChangeArrowheads="1"/>
          </p:cNvSpPr>
          <p:nvPr>
            <p:ph idx="1"/>
          </p:nvPr>
        </p:nvSpPr>
        <p:spPr>
          <a:xfrm>
            <a:off x="375781" y="1752650"/>
            <a:ext cx="8267178" cy="4632598"/>
          </a:xfrm>
        </p:spPr>
        <p:txBody>
          <a:bodyPr>
            <a:normAutofit/>
          </a:bodyPr>
          <a:lstStyle/>
          <a:p>
            <a:pPr>
              <a:defRPr/>
            </a:pPr>
            <a:r>
              <a:rPr lang="en-US" dirty="0">
                <a:solidFill>
                  <a:schemeClr val="tx2"/>
                </a:solidFill>
              </a:rPr>
              <a:t>Garrett Matlick, DNP</a:t>
            </a:r>
          </a:p>
          <a:p>
            <a:pPr lvl="1">
              <a:defRPr/>
            </a:pPr>
            <a:r>
              <a:rPr lang="en-US" dirty="0">
                <a:solidFill>
                  <a:schemeClr val="tx2"/>
                </a:solidFill>
              </a:rPr>
              <a:t>Clinical Program Director,</a:t>
            </a:r>
            <a:br>
              <a:rPr lang="en-US" dirty="0">
                <a:solidFill>
                  <a:schemeClr val="tx2"/>
                </a:solidFill>
              </a:rPr>
            </a:br>
            <a:r>
              <a:rPr lang="en-US" dirty="0">
                <a:solidFill>
                  <a:schemeClr val="tx2"/>
                </a:solidFill>
              </a:rPr>
              <a:t>CHC Residency Programs</a:t>
            </a:r>
          </a:p>
        </p:txBody>
      </p:sp>
      <p:sp>
        <p:nvSpPr>
          <p:cNvPr id="3077" name="Slide Number Placeholder 5"/>
          <p:cNvSpPr txBox="1">
            <a:spLocks noGrp="1"/>
          </p:cNvSpPr>
          <p:nvPr/>
        </p:nvSpPr>
        <p:spPr bwMode="auto">
          <a:xfrm>
            <a:off x="6552679" y="6059684"/>
            <a:ext cx="1905521" cy="45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lstStyle>
            <a:lvl1pPr defTabSz="927100" eaLnBrk="0" hangingPunct="0">
              <a:spcBef>
                <a:spcPct val="20000"/>
              </a:spcBef>
              <a:spcAft>
                <a:spcPts val="1000"/>
              </a:spcAft>
              <a:buClr>
                <a:schemeClr val="hlink"/>
              </a:buClr>
              <a:buSzPct val="75000"/>
              <a:buFont typeface="Monotype Sorts"/>
              <a:buChar char="u"/>
              <a:defRPr sz="3200" b="1">
                <a:solidFill>
                  <a:schemeClr val="tx1"/>
                </a:solidFill>
                <a:latin typeface="Arial" pitchFamily="34" charset="0"/>
              </a:defRPr>
            </a:lvl1pPr>
            <a:lvl2pPr marL="742950" indent="-285750" defTabSz="927100" eaLnBrk="0" hangingPunct="0">
              <a:spcBef>
                <a:spcPct val="20000"/>
              </a:spcBef>
              <a:spcAft>
                <a:spcPts val="1000"/>
              </a:spcAft>
              <a:buClr>
                <a:schemeClr val="hlink"/>
              </a:buClr>
              <a:buSzPct val="75000"/>
              <a:buChar char="•"/>
              <a:defRPr sz="2800" b="1">
                <a:solidFill>
                  <a:schemeClr val="tx1"/>
                </a:solidFill>
                <a:latin typeface="Arial" pitchFamily="34" charset="0"/>
              </a:defRPr>
            </a:lvl2pPr>
            <a:lvl3pPr marL="1143000" indent="-228600" defTabSz="927100" eaLnBrk="0" hangingPunct="0">
              <a:spcBef>
                <a:spcPct val="20000"/>
              </a:spcBef>
              <a:spcAft>
                <a:spcPts val="1000"/>
              </a:spcAft>
              <a:buClr>
                <a:schemeClr val="hlink"/>
              </a:buClr>
              <a:buSzPct val="75000"/>
              <a:buFont typeface="Wingdings" pitchFamily="2" charset="2"/>
              <a:buChar char="ü"/>
              <a:defRPr sz="2400" b="1">
                <a:solidFill>
                  <a:schemeClr val="tx1"/>
                </a:solidFill>
                <a:latin typeface="Arial" pitchFamily="34" charset="0"/>
              </a:defRPr>
            </a:lvl3pPr>
            <a:lvl4pPr marL="1600200" indent="-228600" defTabSz="927100" eaLnBrk="0" hangingPunct="0">
              <a:spcBef>
                <a:spcPct val="20000"/>
              </a:spcBef>
              <a:spcAft>
                <a:spcPts val="1000"/>
              </a:spcAft>
              <a:buClr>
                <a:schemeClr val="hlink"/>
              </a:buClr>
              <a:buSzPct val="75000"/>
              <a:buFont typeface="Monotype Sorts"/>
              <a:buChar char=";"/>
              <a:defRPr sz="2000" b="1">
                <a:solidFill>
                  <a:schemeClr val="tx1"/>
                </a:solidFill>
                <a:latin typeface="Arial" pitchFamily="34" charset="0"/>
              </a:defRPr>
            </a:lvl4pPr>
            <a:lvl5pPr marL="2057400" indent="-228600" defTabSz="927100" eaLnBrk="0"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5pPr>
            <a:lvl6pPr marL="25146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6pPr>
            <a:lvl7pPr marL="29718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7pPr>
            <a:lvl8pPr marL="34290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8pPr>
            <a:lvl9pPr marL="38862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9pPr>
          </a:lstStyle>
          <a:p>
            <a:pPr algn="r">
              <a:spcBef>
                <a:spcPct val="0"/>
              </a:spcBef>
              <a:spcAft>
                <a:spcPct val="0"/>
              </a:spcAft>
              <a:buClrTx/>
              <a:buSzTx/>
              <a:buFontTx/>
              <a:buNone/>
            </a:pPr>
            <a:fld id="{BF1FEEBB-83AA-4BAB-8697-27EFFEA8DC70}" type="slidenum">
              <a:rPr lang="en-US" altLang="en-US" sz="1400" b="0">
                <a:solidFill>
                  <a:schemeClr val="bg1"/>
                </a:solidFill>
                <a:latin typeface="Times New Roman" pitchFamily="18" charset="0"/>
                <a:ea typeface="MS PGothic" pitchFamily="34" charset="-128"/>
              </a:rPr>
              <a:pPr algn="r">
                <a:spcBef>
                  <a:spcPct val="0"/>
                </a:spcBef>
                <a:spcAft>
                  <a:spcPct val="0"/>
                </a:spcAft>
                <a:buClrTx/>
                <a:buSzTx/>
                <a:buFontTx/>
                <a:buNone/>
              </a:pPr>
              <a:t>7</a:t>
            </a:fld>
            <a:endParaRPr lang="en-US" altLang="en-US" sz="1400" b="0" dirty="0">
              <a:solidFill>
                <a:schemeClr val="bg1"/>
              </a:solidFill>
              <a:latin typeface="Times New Roman" pitchFamily="18" charset="0"/>
              <a:ea typeface="MS PGothic" pitchFamily="34" charset="-128"/>
            </a:endParaRP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06761" y="2125361"/>
            <a:ext cx="2751439" cy="2751439"/>
          </a:xfrm>
          <a:prstGeom prst="rect">
            <a:avLst/>
          </a:prstGeom>
        </p:spPr>
      </p:pic>
    </p:spTree>
    <p:extLst>
      <p:ext uri="{BB962C8B-B14F-4D97-AF65-F5344CB8AC3E}">
        <p14:creationId xmlns:p14="http://schemas.microsoft.com/office/powerpoint/2010/main" val="1368168078"/>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7650" y="1683127"/>
            <a:ext cx="8667750" cy="4031873"/>
          </a:xfrm>
          <a:prstGeom prst="rect">
            <a:avLst/>
          </a:prstGeom>
        </p:spPr>
        <p:txBody>
          <a:bodyPr wrap="square">
            <a:spAutoFit/>
          </a:bodyPr>
          <a:lstStyle/>
          <a:p>
            <a:pPr marL="342900" indent="-342900">
              <a:spcAft>
                <a:spcPts val="1200"/>
              </a:spcAft>
              <a:buFont typeface="Arial" panose="020B0604020202020204" pitchFamily="34" charset="0"/>
              <a:buChar char="•"/>
            </a:pPr>
            <a:r>
              <a:rPr lang="en-US" sz="2400" dirty="0">
                <a:solidFill>
                  <a:schemeClr val="tx2"/>
                </a:solidFill>
              </a:rPr>
              <a:t>Provide you with an opportunity to develop the knowledge and skills to improve care</a:t>
            </a:r>
          </a:p>
          <a:p>
            <a:pPr marL="342900" indent="-342900">
              <a:spcAft>
                <a:spcPts val="1200"/>
              </a:spcAft>
              <a:buFont typeface="Arial" panose="020B0604020202020204" pitchFamily="34" charset="0"/>
              <a:buChar char="•"/>
            </a:pPr>
            <a:r>
              <a:rPr lang="en-US" sz="2400" dirty="0">
                <a:solidFill>
                  <a:schemeClr val="tx2"/>
                </a:solidFill>
              </a:rPr>
              <a:t>Learn about multiple tools/methods and ways to use them </a:t>
            </a:r>
          </a:p>
          <a:p>
            <a:pPr marL="342900" indent="-342900">
              <a:spcAft>
                <a:spcPts val="1200"/>
              </a:spcAft>
              <a:buFont typeface="Arial" panose="020B0604020202020204" pitchFamily="34" charset="0"/>
              <a:buChar char="•"/>
            </a:pPr>
            <a:r>
              <a:rPr lang="en-US" sz="2400" dirty="0">
                <a:solidFill>
                  <a:schemeClr val="tx2"/>
                </a:solidFill>
              </a:rPr>
              <a:t>Create opportunities for you to try these out as a resident (and consider how you might use them in your work after residency)</a:t>
            </a:r>
          </a:p>
          <a:p>
            <a:pPr marL="342900" indent="-342900">
              <a:spcAft>
                <a:spcPts val="1200"/>
              </a:spcAft>
              <a:buFont typeface="Arial" panose="020B0604020202020204" pitchFamily="34" charset="0"/>
              <a:buChar char="•"/>
            </a:pPr>
            <a:r>
              <a:rPr lang="en-US" sz="2400" dirty="0">
                <a:solidFill>
                  <a:schemeClr val="tx2"/>
                </a:solidFill>
              </a:rPr>
              <a:t>Understand the concept and importance of high performing teams</a:t>
            </a:r>
          </a:p>
          <a:p>
            <a:pPr marL="342900" indent="-342900">
              <a:spcAft>
                <a:spcPts val="1200"/>
              </a:spcAft>
              <a:buFont typeface="Arial" panose="020B0604020202020204" pitchFamily="34" charset="0"/>
              <a:buChar char="•"/>
            </a:pPr>
            <a:r>
              <a:rPr lang="en-US" sz="2400" dirty="0">
                <a:solidFill>
                  <a:schemeClr val="tx2"/>
                </a:solidFill>
              </a:rPr>
              <a:t>Enhance our experience working in an </a:t>
            </a:r>
            <a:r>
              <a:rPr lang="en-US" sz="2400" dirty="0" err="1">
                <a:solidFill>
                  <a:schemeClr val="tx2"/>
                </a:solidFill>
              </a:rPr>
              <a:t>interprofessional</a:t>
            </a:r>
            <a:r>
              <a:rPr lang="en-US" sz="2400" dirty="0">
                <a:solidFill>
                  <a:schemeClr val="tx2"/>
                </a:solidFill>
              </a:rPr>
              <a:t> environment</a:t>
            </a:r>
          </a:p>
        </p:txBody>
      </p:sp>
      <p:sp>
        <p:nvSpPr>
          <p:cNvPr id="4" name="TextBox 3"/>
          <p:cNvSpPr txBox="1"/>
          <p:nvPr/>
        </p:nvSpPr>
        <p:spPr>
          <a:xfrm>
            <a:off x="914400" y="801469"/>
            <a:ext cx="7315200" cy="707886"/>
          </a:xfrm>
          <a:prstGeom prst="rect">
            <a:avLst/>
          </a:prstGeom>
          <a:noFill/>
        </p:spPr>
        <p:txBody>
          <a:bodyPr wrap="square" rtlCol="0">
            <a:spAutoFit/>
          </a:bodyPr>
          <a:lstStyle/>
          <a:p>
            <a:pPr algn="ctr"/>
            <a:r>
              <a:rPr lang="en-US" sz="4000" b="1" dirty="0"/>
              <a:t>Goals for the Seminars</a:t>
            </a:r>
          </a:p>
        </p:txBody>
      </p:sp>
    </p:spTree>
    <p:extLst>
      <p:ext uri="{BB962C8B-B14F-4D97-AF65-F5344CB8AC3E}">
        <p14:creationId xmlns:p14="http://schemas.microsoft.com/office/powerpoint/2010/main" val="4041440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879" y="1322067"/>
            <a:ext cx="9144000" cy="4832092"/>
          </a:xfrm>
          <a:prstGeom prst="rect">
            <a:avLst/>
          </a:prstGeom>
        </p:spPr>
        <p:txBody>
          <a:bodyPr wrap="square">
            <a:spAutoFit/>
          </a:bodyPr>
          <a:lstStyle/>
          <a:p>
            <a:pPr marL="742950" lvl="1" indent="-285750">
              <a:buFont typeface="Arial" panose="020B0604020202020204" pitchFamily="34" charset="0"/>
              <a:buChar char="•"/>
              <a:defRPr/>
            </a:pPr>
            <a:r>
              <a:rPr lang="en-US" sz="2200" dirty="0">
                <a:solidFill>
                  <a:schemeClr val="tx2"/>
                </a:solidFill>
              </a:rPr>
              <a:t>An overview of Quality Improvement (10/8/26)</a:t>
            </a:r>
          </a:p>
          <a:p>
            <a:pPr marL="742950" lvl="1" indent="-285750">
              <a:buFont typeface="Arial" panose="020B0604020202020204" pitchFamily="34" charset="0"/>
              <a:buChar char="•"/>
              <a:defRPr/>
            </a:pPr>
            <a:r>
              <a:rPr lang="en-US" sz="2200" dirty="0">
                <a:solidFill>
                  <a:schemeClr val="tx2"/>
                </a:solidFill>
              </a:rPr>
              <a:t>Care Observations &amp; Stakeholder Considerations (10/22/26)</a:t>
            </a:r>
          </a:p>
          <a:p>
            <a:pPr marL="742950" lvl="1" indent="-285750">
              <a:buFont typeface="Arial" panose="020B0604020202020204" pitchFamily="34" charset="0"/>
              <a:buChar char="•"/>
              <a:defRPr/>
            </a:pPr>
            <a:r>
              <a:rPr lang="en-US" sz="2200" dirty="0">
                <a:solidFill>
                  <a:schemeClr val="tx2"/>
                </a:solidFill>
              </a:rPr>
              <a:t>Organizing your Improvement Project (11/5/26)</a:t>
            </a:r>
          </a:p>
          <a:p>
            <a:pPr marL="742950" lvl="1" indent="-285750">
              <a:buFont typeface="Arial" panose="020B0604020202020204" pitchFamily="34" charset="0"/>
              <a:buChar char="•"/>
              <a:defRPr/>
            </a:pPr>
            <a:r>
              <a:rPr lang="en-US" sz="2200" dirty="0">
                <a:solidFill>
                  <a:schemeClr val="tx2"/>
                </a:solidFill>
              </a:rPr>
              <a:t>Global Aim and Fishbone Diagram (11/19/26)</a:t>
            </a:r>
          </a:p>
          <a:p>
            <a:pPr marL="742950" lvl="1" indent="-285750">
              <a:buFont typeface="Arial" panose="020B0604020202020204" pitchFamily="34" charset="0"/>
              <a:buChar char="•"/>
              <a:defRPr/>
            </a:pPr>
            <a:r>
              <a:rPr lang="en-US" sz="2200" dirty="0">
                <a:solidFill>
                  <a:schemeClr val="tx2"/>
                </a:solidFill>
              </a:rPr>
              <a:t>Process Mapping (Flowcharts) (12/10/27)</a:t>
            </a:r>
          </a:p>
          <a:p>
            <a:pPr marL="742950" lvl="1" indent="-285750">
              <a:buFont typeface="Arial" panose="020B0604020202020204" pitchFamily="34" charset="0"/>
              <a:buChar char="•"/>
              <a:defRPr/>
            </a:pPr>
            <a:r>
              <a:rPr lang="en-US" sz="2200" dirty="0">
                <a:solidFill>
                  <a:schemeClr val="tx2"/>
                </a:solidFill>
              </a:rPr>
              <a:t>Measurement to Inform Change (1/14/27 &amp; 1/28/27)</a:t>
            </a:r>
          </a:p>
          <a:p>
            <a:pPr marL="742950" lvl="1" indent="-285750">
              <a:buFont typeface="Arial" panose="020B0604020202020204" pitchFamily="34" charset="0"/>
              <a:buChar char="•"/>
              <a:defRPr/>
            </a:pPr>
            <a:r>
              <a:rPr lang="en-US" sz="2200" dirty="0">
                <a:solidFill>
                  <a:schemeClr val="tx2"/>
                </a:solidFill>
              </a:rPr>
              <a:t>An Approach to Testing a Change (2/11/27)</a:t>
            </a:r>
          </a:p>
          <a:p>
            <a:pPr marL="742950" lvl="1" indent="-285750">
              <a:buFont typeface="Arial" panose="020B0604020202020204" pitchFamily="34" charset="0"/>
              <a:buChar char="•"/>
              <a:defRPr/>
            </a:pPr>
            <a:r>
              <a:rPr lang="en-US" sz="2200" dirty="0">
                <a:solidFill>
                  <a:schemeClr val="tx2"/>
                </a:solidFill>
              </a:rPr>
              <a:t>Communication about your Improvement Effort (2/25/27)</a:t>
            </a:r>
          </a:p>
          <a:p>
            <a:pPr marL="742950" lvl="1" indent="-285750">
              <a:buFont typeface="Arial" panose="020B0604020202020204" pitchFamily="34" charset="0"/>
              <a:buChar char="•"/>
              <a:defRPr/>
            </a:pPr>
            <a:r>
              <a:rPr lang="en-US" sz="2200" dirty="0">
                <a:solidFill>
                  <a:schemeClr val="tx2"/>
                </a:solidFill>
              </a:rPr>
              <a:t>Stakeholder Analysis &amp; Conflict Management (3/11/27)</a:t>
            </a:r>
          </a:p>
          <a:p>
            <a:pPr marL="742950" lvl="1" indent="-285750">
              <a:buFont typeface="Arial" panose="020B0604020202020204" pitchFamily="34" charset="0"/>
              <a:buChar char="•"/>
              <a:defRPr/>
            </a:pPr>
            <a:r>
              <a:rPr lang="en-US" sz="2200" dirty="0">
                <a:solidFill>
                  <a:schemeClr val="tx2"/>
                </a:solidFill>
              </a:rPr>
              <a:t>Managing Up and Gaining Leadership Buy-In (3/25/27)</a:t>
            </a:r>
          </a:p>
          <a:p>
            <a:pPr marL="742950" lvl="1" indent="-285750">
              <a:buFont typeface="Arial" panose="020B0604020202020204" pitchFamily="34" charset="0"/>
              <a:buChar char="•"/>
              <a:defRPr/>
            </a:pPr>
            <a:r>
              <a:rPr lang="en-US" sz="2200" dirty="0">
                <a:solidFill>
                  <a:schemeClr val="tx2"/>
                </a:solidFill>
              </a:rPr>
              <a:t>Negotiation (4/8/27)</a:t>
            </a:r>
          </a:p>
          <a:p>
            <a:pPr marL="742950" lvl="1" indent="-285750">
              <a:buFont typeface="Arial" panose="020B0604020202020204" pitchFamily="34" charset="0"/>
              <a:buChar char="•"/>
              <a:defRPr/>
            </a:pPr>
            <a:r>
              <a:rPr lang="en-US" sz="2200" dirty="0">
                <a:solidFill>
                  <a:schemeClr val="tx2"/>
                </a:solidFill>
              </a:rPr>
              <a:t>Negotiation and More About Cycles of Change (4/22/27)</a:t>
            </a:r>
          </a:p>
          <a:p>
            <a:pPr marL="742950" lvl="1" indent="-285750">
              <a:buFont typeface="Arial" panose="020B0604020202020204" pitchFamily="34" charset="0"/>
              <a:buChar char="•"/>
              <a:defRPr/>
            </a:pPr>
            <a:r>
              <a:rPr lang="en-US" sz="2200" dirty="0">
                <a:solidFill>
                  <a:schemeClr val="tx2"/>
                </a:solidFill>
              </a:rPr>
              <a:t>Sustaining your Improvement Effort (5/13/27)</a:t>
            </a:r>
          </a:p>
          <a:p>
            <a:pPr marL="742950" lvl="1" indent="-285750">
              <a:buFont typeface="Arial" panose="020B0604020202020204" pitchFamily="34" charset="0"/>
              <a:buChar char="•"/>
              <a:defRPr/>
            </a:pPr>
            <a:r>
              <a:rPr lang="en-US" sz="2200" dirty="0">
                <a:solidFill>
                  <a:schemeClr val="tx2"/>
                </a:solidFill>
              </a:rPr>
              <a:t>Resident Presentations (5/27/27, 6/10/27, 6/24/27)</a:t>
            </a:r>
          </a:p>
        </p:txBody>
      </p:sp>
      <p:sp>
        <p:nvSpPr>
          <p:cNvPr id="4" name="TextBox 3"/>
          <p:cNvSpPr txBox="1"/>
          <p:nvPr/>
        </p:nvSpPr>
        <p:spPr>
          <a:xfrm>
            <a:off x="914400" y="762000"/>
            <a:ext cx="73152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effectLst/>
                <a:uLnTx/>
                <a:uFillTx/>
                <a:latin typeface="Calibri"/>
                <a:ea typeface="+mn-ea"/>
                <a:cs typeface="+mn-cs"/>
              </a:rPr>
              <a:t>Curriculum Plan</a:t>
            </a:r>
          </a:p>
        </p:txBody>
      </p:sp>
    </p:spTree>
    <p:extLst>
      <p:ext uri="{BB962C8B-B14F-4D97-AF65-F5344CB8AC3E}">
        <p14:creationId xmlns:p14="http://schemas.microsoft.com/office/powerpoint/2010/main" val="1566902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2"/>
          <p:cNvSpPr>
            <a:spLocks noGrp="1" noChangeArrowheads="1"/>
          </p:cNvSpPr>
          <p:nvPr>
            <p:ph type="title"/>
          </p:nvPr>
        </p:nvSpPr>
        <p:spPr>
          <a:xfrm>
            <a:off x="676406" y="701982"/>
            <a:ext cx="7816241" cy="1203598"/>
          </a:xfrm>
        </p:spPr>
        <p:txBody>
          <a:bodyPr>
            <a:normAutofit/>
          </a:bodyPr>
          <a:lstStyle/>
          <a:p>
            <a:r>
              <a:rPr lang="en-US" altLang="en-US" sz="4000" b="1" dirty="0"/>
              <a:t>Weitzman Education Platform</a:t>
            </a:r>
          </a:p>
        </p:txBody>
      </p:sp>
      <p:sp>
        <p:nvSpPr>
          <p:cNvPr id="3077" name="Slide Number Placeholder 5"/>
          <p:cNvSpPr txBox="1">
            <a:spLocks noGrp="1"/>
          </p:cNvSpPr>
          <p:nvPr/>
        </p:nvSpPr>
        <p:spPr bwMode="auto">
          <a:xfrm>
            <a:off x="6552679" y="6059684"/>
            <a:ext cx="1905521" cy="45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lstStyle>
            <a:lvl1pPr defTabSz="927100" eaLnBrk="0" hangingPunct="0">
              <a:spcBef>
                <a:spcPct val="20000"/>
              </a:spcBef>
              <a:spcAft>
                <a:spcPts val="1000"/>
              </a:spcAft>
              <a:buClr>
                <a:schemeClr val="hlink"/>
              </a:buClr>
              <a:buSzPct val="75000"/>
              <a:buFont typeface="Monotype Sorts"/>
              <a:buChar char="u"/>
              <a:defRPr sz="3200" b="1">
                <a:solidFill>
                  <a:schemeClr val="tx1"/>
                </a:solidFill>
                <a:latin typeface="Arial" pitchFamily="34" charset="0"/>
              </a:defRPr>
            </a:lvl1pPr>
            <a:lvl2pPr marL="742950" indent="-285750" defTabSz="927100" eaLnBrk="0" hangingPunct="0">
              <a:spcBef>
                <a:spcPct val="20000"/>
              </a:spcBef>
              <a:spcAft>
                <a:spcPts val="1000"/>
              </a:spcAft>
              <a:buClr>
                <a:schemeClr val="hlink"/>
              </a:buClr>
              <a:buSzPct val="75000"/>
              <a:buChar char="•"/>
              <a:defRPr sz="2800" b="1">
                <a:solidFill>
                  <a:schemeClr val="tx1"/>
                </a:solidFill>
                <a:latin typeface="Arial" pitchFamily="34" charset="0"/>
              </a:defRPr>
            </a:lvl2pPr>
            <a:lvl3pPr marL="1143000" indent="-228600" defTabSz="927100" eaLnBrk="0" hangingPunct="0">
              <a:spcBef>
                <a:spcPct val="20000"/>
              </a:spcBef>
              <a:spcAft>
                <a:spcPts val="1000"/>
              </a:spcAft>
              <a:buClr>
                <a:schemeClr val="hlink"/>
              </a:buClr>
              <a:buSzPct val="75000"/>
              <a:buFont typeface="Wingdings" pitchFamily="2" charset="2"/>
              <a:buChar char="ü"/>
              <a:defRPr sz="2400" b="1">
                <a:solidFill>
                  <a:schemeClr val="tx1"/>
                </a:solidFill>
                <a:latin typeface="Arial" pitchFamily="34" charset="0"/>
              </a:defRPr>
            </a:lvl3pPr>
            <a:lvl4pPr marL="1600200" indent="-228600" defTabSz="927100" eaLnBrk="0" hangingPunct="0">
              <a:spcBef>
                <a:spcPct val="20000"/>
              </a:spcBef>
              <a:spcAft>
                <a:spcPts val="1000"/>
              </a:spcAft>
              <a:buClr>
                <a:schemeClr val="hlink"/>
              </a:buClr>
              <a:buSzPct val="75000"/>
              <a:buFont typeface="Monotype Sorts"/>
              <a:buChar char=";"/>
              <a:defRPr sz="2000" b="1">
                <a:solidFill>
                  <a:schemeClr val="tx1"/>
                </a:solidFill>
                <a:latin typeface="Arial" pitchFamily="34" charset="0"/>
              </a:defRPr>
            </a:lvl4pPr>
            <a:lvl5pPr marL="2057400" indent="-228600" defTabSz="927100" eaLnBrk="0"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5pPr>
            <a:lvl6pPr marL="25146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6pPr>
            <a:lvl7pPr marL="29718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7pPr>
            <a:lvl8pPr marL="34290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8pPr>
            <a:lvl9pPr marL="38862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9pPr>
          </a:lstStyle>
          <a:p>
            <a:pPr algn="r">
              <a:spcBef>
                <a:spcPct val="0"/>
              </a:spcBef>
              <a:spcAft>
                <a:spcPct val="0"/>
              </a:spcAft>
              <a:buClrTx/>
              <a:buSzTx/>
              <a:buFontTx/>
              <a:buNone/>
            </a:pPr>
            <a:fld id="{BF1FEEBB-83AA-4BAB-8697-27EFFEA8DC70}" type="slidenum">
              <a:rPr lang="en-US" altLang="en-US" sz="1400" b="0">
                <a:solidFill>
                  <a:schemeClr val="bg1"/>
                </a:solidFill>
                <a:latin typeface="Times New Roman" pitchFamily="18" charset="0"/>
                <a:ea typeface="MS PGothic" pitchFamily="34" charset="-128"/>
              </a:rPr>
              <a:pPr algn="r">
                <a:spcBef>
                  <a:spcPct val="0"/>
                </a:spcBef>
                <a:spcAft>
                  <a:spcPct val="0"/>
                </a:spcAft>
                <a:buClrTx/>
                <a:buSzTx/>
                <a:buFontTx/>
                <a:buNone/>
              </a:pPr>
              <a:t>10</a:t>
            </a:fld>
            <a:endParaRPr lang="en-US" altLang="en-US" sz="1400" b="0" dirty="0">
              <a:solidFill>
                <a:schemeClr val="bg1"/>
              </a:solidFill>
              <a:latin typeface="Times New Roman" pitchFamily="18" charset="0"/>
              <a:ea typeface="MS PGothic" pitchFamily="34" charset="-128"/>
            </a:endParaRPr>
          </a:p>
        </p:txBody>
      </p:sp>
      <p:sp>
        <p:nvSpPr>
          <p:cNvPr id="3" name="TextBox 2"/>
          <p:cNvSpPr txBox="1"/>
          <p:nvPr/>
        </p:nvSpPr>
        <p:spPr>
          <a:xfrm>
            <a:off x="2667000" y="5718426"/>
            <a:ext cx="4475456" cy="369332"/>
          </a:xfrm>
          <a:prstGeom prst="rect">
            <a:avLst/>
          </a:prstGeom>
          <a:noFill/>
        </p:spPr>
        <p:txBody>
          <a:bodyPr wrap="none" rtlCol="0">
            <a:spAutoFit/>
          </a:bodyPr>
          <a:lstStyle/>
          <a:p>
            <a:r>
              <a:rPr lang="en-US" u="sng" dirty="0">
                <a:hlinkClick r:id="rId3"/>
              </a:rPr>
              <a:t>https://vimeo.com/1119569445/16321eb95f</a:t>
            </a:r>
            <a:r>
              <a:rPr lang="en-US" u="sng" dirty="0"/>
              <a:t> </a:t>
            </a:r>
            <a:endParaRPr lang="en-US" dirty="0"/>
          </a:p>
        </p:txBody>
      </p:sp>
      <p:sp>
        <p:nvSpPr>
          <p:cNvPr id="4" name="TextBox 3"/>
          <p:cNvSpPr txBox="1"/>
          <p:nvPr/>
        </p:nvSpPr>
        <p:spPr>
          <a:xfrm flipH="1">
            <a:off x="883919" y="5718426"/>
            <a:ext cx="1859281" cy="369332"/>
          </a:xfrm>
          <a:prstGeom prst="rect">
            <a:avLst/>
          </a:prstGeom>
          <a:noFill/>
        </p:spPr>
        <p:txBody>
          <a:bodyPr wrap="square" rtlCol="0">
            <a:spAutoFit/>
          </a:bodyPr>
          <a:lstStyle/>
          <a:p>
            <a:pPr algn="r"/>
            <a:r>
              <a:rPr lang="en-US" dirty="0"/>
              <a:t>Link for video:</a:t>
            </a:r>
          </a:p>
        </p:txBody>
      </p:sp>
      <p:pic>
        <p:nvPicPr>
          <p:cNvPr id="6" name="Picture 5">
            <a:extLst>
              <a:ext uri="{FF2B5EF4-FFF2-40B4-BE49-F238E27FC236}">
                <a16:creationId xmlns:a16="http://schemas.microsoft.com/office/drawing/2014/main" id="{62D0175C-2E83-DCD8-0A58-DA51754D53EC}"/>
              </a:ext>
            </a:extLst>
          </p:cNvPr>
          <p:cNvPicPr>
            <a:picLocks noChangeAspect="1"/>
          </p:cNvPicPr>
          <p:nvPr/>
        </p:nvPicPr>
        <p:blipFill>
          <a:blip r:embed="rId4"/>
          <a:stretch>
            <a:fillRect/>
          </a:stretch>
        </p:blipFill>
        <p:spPr>
          <a:xfrm>
            <a:off x="0" y="1875680"/>
            <a:ext cx="9144000" cy="3514136"/>
          </a:xfrm>
          <a:prstGeom prst="rect">
            <a:avLst/>
          </a:prstGeom>
        </p:spPr>
      </p:pic>
    </p:spTree>
    <p:extLst>
      <p:ext uri="{BB962C8B-B14F-4D97-AF65-F5344CB8AC3E}">
        <p14:creationId xmlns:p14="http://schemas.microsoft.com/office/powerpoint/2010/main" val="1163723298"/>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63880" y="680918"/>
            <a:ext cx="7816241" cy="1128373"/>
          </a:xfrm>
        </p:spPr>
        <p:txBody>
          <a:bodyPr/>
          <a:lstStyle/>
          <a:p>
            <a:r>
              <a:rPr lang="en-US" altLang="en-US" sz="4000" b="1" dirty="0"/>
              <a:t>Education Credits &amp; Attendance</a:t>
            </a:r>
          </a:p>
        </p:txBody>
      </p:sp>
      <p:sp>
        <p:nvSpPr>
          <p:cNvPr id="24579" name="Rectangle 3"/>
          <p:cNvSpPr>
            <a:spLocks noGrp="1" noChangeArrowheads="1"/>
          </p:cNvSpPr>
          <p:nvPr>
            <p:ph idx="1"/>
          </p:nvPr>
        </p:nvSpPr>
        <p:spPr>
          <a:xfrm>
            <a:off x="381000" y="1664151"/>
            <a:ext cx="8403920" cy="4783048"/>
          </a:xfrm>
        </p:spPr>
        <p:txBody>
          <a:bodyPr>
            <a:normAutofit/>
          </a:bodyPr>
          <a:lstStyle/>
          <a:p>
            <a:pPr>
              <a:spcBef>
                <a:spcPts val="0"/>
              </a:spcBef>
              <a:spcAft>
                <a:spcPts val="1200"/>
              </a:spcAft>
            </a:pPr>
            <a:r>
              <a:rPr lang="en-US" altLang="en-US" dirty="0">
                <a:solidFill>
                  <a:schemeClr val="tx2"/>
                </a:solidFill>
              </a:rPr>
              <a:t>Each seminar has continuing education credits associated with it</a:t>
            </a:r>
          </a:p>
          <a:p>
            <a:pPr>
              <a:spcBef>
                <a:spcPts val="0"/>
              </a:spcBef>
              <a:spcAft>
                <a:spcPts val="1200"/>
              </a:spcAft>
            </a:pPr>
            <a:r>
              <a:rPr lang="en-US" altLang="en-US" dirty="0">
                <a:solidFill>
                  <a:schemeClr val="tx2"/>
                </a:solidFill>
              </a:rPr>
              <a:t>You can earn these credits by:</a:t>
            </a:r>
          </a:p>
          <a:p>
            <a:pPr lvl="1">
              <a:spcBef>
                <a:spcPts val="0"/>
              </a:spcBef>
              <a:spcAft>
                <a:spcPts val="1200"/>
              </a:spcAft>
            </a:pPr>
            <a:r>
              <a:rPr lang="en-US" altLang="en-US" sz="2000" dirty="0">
                <a:solidFill>
                  <a:schemeClr val="tx2"/>
                </a:solidFill>
              </a:rPr>
              <a:t>Attending the seminar</a:t>
            </a:r>
          </a:p>
          <a:p>
            <a:pPr lvl="1">
              <a:spcBef>
                <a:spcPts val="0"/>
              </a:spcBef>
              <a:spcAft>
                <a:spcPts val="1200"/>
              </a:spcAft>
            </a:pPr>
            <a:r>
              <a:rPr lang="en-US" altLang="en-US" sz="2000" dirty="0">
                <a:solidFill>
                  <a:schemeClr val="tx2"/>
                </a:solidFill>
              </a:rPr>
              <a:t>Completing the evaluation after the seminar</a:t>
            </a:r>
          </a:p>
          <a:p>
            <a:pPr>
              <a:spcBef>
                <a:spcPts val="0"/>
              </a:spcBef>
              <a:spcAft>
                <a:spcPts val="1200"/>
              </a:spcAft>
            </a:pPr>
            <a:r>
              <a:rPr lang="en-US" altLang="en-US" dirty="0">
                <a:solidFill>
                  <a:schemeClr val="tx2"/>
                </a:solidFill>
              </a:rPr>
              <a:t>The seminar team takes attendance</a:t>
            </a:r>
          </a:p>
          <a:p>
            <a:pPr lvl="1">
              <a:spcBef>
                <a:spcPts val="0"/>
              </a:spcBef>
              <a:spcAft>
                <a:spcPts val="1200"/>
              </a:spcAft>
            </a:pPr>
            <a:r>
              <a:rPr lang="en-US" altLang="en-US" sz="2000" dirty="0">
                <a:solidFill>
                  <a:schemeClr val="tx2"/>
                </a:solidFill>
              </a:rPr>
              <a:t>Make sure your name is visible on Zoom</a:t>
            </a:r>
          </a:p>
          <a:p>
            <a:pPr lvl="1">
              <a:spcBef>
                <a:spcPts val="0"/>
              </a:spcBef>
              <a:spcAft>
                <a:spcPts val="1200"/>
              </a:spcAft>
            </a:pPr>
            <a:r>
              <a:rPr lang="en-US" altLang="en-US" sz="2000" dirty="0">
                <a:solidFill>
                  <a:schemeClr val="tx2"/>
                </a:solidFill>
              </a:rPr>
              <a:t>If you are attending as a group, use the Zoom chat function to list your group members and site</a:t>
            </a:r>
          </a:p>
        </p:txBody>
      </p:sp>
      <p:sp>
        <p:nvSpPr>
          <p:cNvPr id="5" name="Slide Number Placeholder 5"/>
          <p:cNvSpPr txBox="1">
            <a:spLocks noGrp="1"/>
          </p:cNvSpPr>
          <p:nvPr/>
        </p:nvSpPr>
        <p:spPr bwMode="auto">
          <a:xfrm>
            <a:off x="6552679" y="6059684"/>
            <a:ext cx="1905521" cy="45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lstStyle>
            <a:lvl1pPr defTabSz="927100" eaLnBrk="0" hangingPunct="0">
              <a:spcBef>
                <a:spcPct val="20000"/>
              </a:spcBef>
              <a:spcAft>
                <a:spcPts val="1000"/>
              </a:spcAft>
              <a:buClr>
                <a:schemeClr val="hlink"/>
              </a:buClr>
              <a:buSzPct val="75000"/>
              <a:buFont typeface="Monotype Sorts"/>
              <a:buChar char="u"/>
              <a:defRPr sz="3200" b="1">
                <a:solidFill>
                  <a:schemeClr val="tx1"/>
                </a:solidFill>
                <a:latin typeface="Arial" pitchFamily="34" charset="0"/>
              </a:defRPr>
            </a:lvl1pPr>
            <a:lvl2pPr marL="742950" indent="-285750" defTabSz="927100" eaLnBrk="0" hangingPunct="0">
              <a:spcBef>
                <a:spcPct val="20000"/>
              </a:spcBef>
              <a:spcAft>
                <a:spcPts val="1000"/>
              </a:spcAft>
              <a:buClr>
                <a:schemeClr val="hlink"/>
              </a:buClr>
              <a:buSzPct val="75000"/>
              <a:buChar char="•"/>
              <a:defRPr sz="2800" b="1">
                <a:solidFill>
                  <a:schemeClr val="tx1"/>
                </a:solidFill>
                <a:latin typeface="Arial" pitchFamily="34" charset="0"/>
              </a:defRPr>
            </a:lvl2pPr>
            <a:lvl3pPr marL="1143000" indent="-228600" defTabSz="927100" eaLnBrk="0" hangingPunct="0">
              <a:spcBef>
                <a:spcPct val="20000"/>
              </a:spcBef>
              <a:spcAft>
                <a:spcPts val="1000"/>
              </a:spcAft>
              <a:buClr>
                <a:schemeClr val="hlink"/>
              </a:buClr>
              <a:buSzPct val="75000"/>
              <a:buFont typeface="Wingdings" pitchFamily="2" charset="2"/>
              <a:buChar char="ü"/>
              <a:defRPr sz="2400" b="1">
                <a:solidFill>
                  <a:schemeClr val="tx1"/>
                </a:solidFill>
                <a:latin typeface="Arial" pitchFamily="34" charset="0"/>
              </a:defRPr>
            </a:lvl3pPr>
            <a:lvl4pPr marL="1600200" indent="-228600" defTabSz="927100" eaLnBrk="0" hangingPunct="0">
              <a:spcBef>
                <a:spcPct val="20000"/>
              </a:spcBef>
              <a:spcAft>
                <a:spcPts val="1000"/>
              </a:spcAft>
              <a:buClr>
                <a:schemeClr val="hlink"/>
              </a:buClr>
              <a:buSzPct val="75000"/>
              <a:buFont typeface="Monotype Sorts"/>
              <a:buChar char=";"/>
              <a:defRPr sz="2000" b="1">
                <a:solidFill>
                  <a:schemeClr val="tx1"/>
                </a:solidFill>
                <a:latin typeface="Arial" pitchFamily="34" charset="0"/>
              </a:defRPr>
            </a:lvl4pPr>
            <a:lvl5pPr marL="2057400" indent="-228600" defTabSz="927100" eaLnBrk="0"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5pPr>
            <a:lvl6pPr marL="25146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6pPr>
            <a:lvl7pPr marL="29718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7pPr>
            <a:lvl8pPr marL="34290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8pPr>
            <a:lvl9pPr marL="38862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9pPr>
          </a:lstStyle>
          <a:p>
            <a:pPr algn="r">
              <a:spcBef>
                <a:spcPct val="0"/>
              </a:spcBef>
              <a:spcAft>
                <a:spcPct val="0"/>
              </a:spcAft>
              <a:buClrTx/>
              <a:buSzTx/>
              <a:buFontTx/>
              <a:buNone/>
            </a:pPr>
            <a:fld id="{BF1FEEBB-83AA-4BAB-8697-27EFFEA8DC70}" type="slidenum">
              <a:rPr lang="en-US" altLang="en-US" sz="1400" b="0">
                <a:solidFill>
                  <a:schemeClr val="bg1"/>
                </a:solidFill>
                <a:latin typeface="Times New Roman" pitchFamily="18" charset="0"/>
                <a:ea typeface="MS PGothic" pitchFamily="34" charset="-128"/>
              </a:rPr>
              <a:pPr algn="r">
                <a:spcBef>
                  <a:spcPct val="0"/>
                </a:spcBef>
                <a:spcAft>
                  <a:spcPct val="0"/>
                </a:spcAft>
                <a:buClrTx/>
                <a:buSzTx/>
                <a:buFontTx/>
                <a:buNone/>
              </a:pPr>
              <a:t>11</a:t>
            </a:fld>
            <a:endParaRPr lang="en-US" altLang="en-US" sz="1400" b="0" dirty="0">
              <a:solidFill>
                <a:schemeClr val="bg1"/>
              </a:solidFill>
              <a:latin typeface="Times New Roman" pitchFamily="18" charset="0"/>
              <a:ea typeface="MS PGothic" pitchFamily="34" charset="-128"/>
            </a:endParaRPr>
          </a:p>
        </p:txBody>
      </p:sp>
    </p:spTree>
    <p:extLst>
      <p:ext uri="{BB962C8B-B14F-4D97-AF65-F5344CB8AC3E}">
        <p14:creationId xmlns:p14="http://schemas.microsoft.com/office/powerpoint/2010/main" val="2122930280"/>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63880" y="680918"/>
            <a:ext cx="7816241" cy="1128373"/>
          </a:xfrm>
        </p:spPr>
        <p:txBody>
          <a:bodyPr/>
          <a:lstStyle/>
          <a:p>
            <a:r>
              <a:rPr lang="en-US" altLang="en-US" sz="4000" b="1" dirty="0"/>
              <a:t>Introductory Info from You</a:t>
            </a:r>
          </a:p>
        </p:txBody>
      </p:sp>
      <p:sp>
        <p:nvSpPr>
          <p:cNvPr id="24579" name="Rectangle 3"/>
          <p:cNvSpPr>
            <a:spLocks noGrp="1" noChangeArrowheads="1"/>
          </p:cNvSpPr>
          <p:nvPr>
            <p:ph idx="1"/>
          </p:nvPr>
        </p:nvSpPr>
        <p:spPr>
          <a:xfrm>
            <a:off x="152400" y="1564360"/>
            <a:ext cx="8839200" cy="4783048"/>
          </a:xfrm>
        </p:spPr>
        <p:txBody>
          <a:bodyPr>
            <a:normAutofit/>
          </a:bodyPr>
          <a:lstStyle/>
          <a:p>
            <a:r>
              <a:rPr lang="en-US" altLang="en-US" dirty="0">
                <a:solidFill>
                  <a:schemeClr val="tx2"/>
                </a:solidFill>
              </a:rPr>
              <a:t>Survey questions:</a:t>
            </a:r>
          </a:p>
          <a:p>
            <a:pPr lvl="1"/>
            <a:r>
              <a:rPr lang="en-US" altLang="en-US" sz="2000" dirty="0">
                <a:solidFill>
                  <a:schemeClr val="tx2"/>
                </a:solidFill>
              </a:rPr>
              <a:t>What is a strength you bring to residency?</a:t>
            </a:r>
          </a:p>
          <a:p>
            <a:pPr lvl="1"/>
            <a:r>
              <a:rPr lang="en-US" altLang="en-US" sz="2000" dirty="0">
                <a:solidFill>
                  <a:schemeClr val="tx2"/>
                </a:solidFill>
              </a:rPr>
              <a:t>What are you passionate about?</a:t>
            </a:r>
          </a:p>
          <a:p>
            <a:pPr lvl="1"/>
            <a:r>
              <a:rPr lang="en-US" altLang="en-US" sz="2000" dirty="0">
                <a:solidFill>
                  <a:schemeClr val="tx2"/>
                </a:solidFill>
              </a:rPr>
              <a:t>What are you looking forward to learning more about as a clinical provider?</a:t>
            </a:r>
          </a:p>
          <a:p>
            <a:pPr lvl="1"/>
            <a:r>
              <a:rPr lang="en-US" altLang="en-US" sz="2000" dirty="0">
                <a:solidFill>
                  <a:schemeClr val="tx2"/>
                </a:solidFill>
              </a:rPr>
              <a:t>Have you had any previous experience or exposure to QI initiatives?</a:t>
            </a:r>
          </a:p>
          <a:p>
            <a:pPr lvl="1"/>
            <a:r>
              <a:rPr lang="en-US" altLang="en-US" sz="2000" dirty="0">
                <a:solidFill>
                  <a:schemeClr val="tx2"/>
                </a:solidFill>
              </a:rPr>
              <a:t>Describe your experience/exposure with QI.</a:t>
            </a:r>
          </a:p>
          <a:p>
            <a:pPr lvl="1"/>
            <a:r>
              <a:rPr lang="en-US" altLang="en-US" sz="2000" dirty="0">
                <a:solidFill>
                  <a:schemeClr val="tx2"/>
                </a:solidFill>
              </a:rPr>
              <a:t>What do you know about the QI culture at your organization?</a:t>
            </a:r>
          </a:p>
          <a:p>
            <a:pPr lvl="1"/>
            <a:r>
              <a:rPr lang="en-US" altLang="en-US" sz="2000" dirty="0">
                <a:solidFill>
                  <a:schemeClr val="tx2"/>
                </a:solidFill>
              </a:rPr>
              <a:t>What do you hope to get out of the QI series?</a:t>
            </a:r>
          </a:p>
        </p:txBody>
      </p:sp>
      <p:sp>
        <p:nvSpPr>
          <p:cNvPr id="5" name="Slide Number Placeholder 5"/>
          <p:cNvSpPr txBox="1">
            <a:spLocks noGrp="1"/>
          </p:cNvSpPr>
          <p:nvPr/>
        </p:nvSpPr>
        <p:spPr bwMode="auto">
          <a:xfrm>
            <a:off x="6552679" y="6059684"/>
            <a:ext cx="1905521" cy="45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lstStyle>
            <a:lvl1pPr defTabSz="927100" eaLnBrk="0" hangingPunct="0">
              <a:spcBef>
                <a:spcPct val="20000"/>
              </a:spcBef>
              <a:spcAft>
                <a:spcPts val="1000"/>
              </a:spcAft>
              <a:buClr>
                <a:schemeClr val="hlink"/>
              </a:buClr>
              <a:buSzPct val="75000"/>
              <a:buFont typeface="Monotype Sorts"/>
              <a:buChar char="u"/>
              <a:defRPr sz="3200" b="1">
                <a:solidFill>
                  <a:schemeClr val="tx1"/>
                </a:solidFill>
                <a:latin typeface="Arial" pitchFamily="34" charset="0"/>
              </a:defRPr>
            </a:lvl1pPr>
            <a:lvl2pPr marL="742950" indent="-285750" defTabSz="927100" eaLnBrk="0" hangingPunct="0">
              <a:spcBef>
                <a:spcPct val="20000"/>
              </a:spcBef>
              <a:spcAft>
                <a:spcPts val="1000"/>
              </a:spcAft>
              <a:buClr>
                <a:schemeClr val="hlink"/>
              </a:buClr>
              <a:buSzPct val="75000"/>
              <a:buChar char="•"/>
              <a:defRPr sz="2800" b="1">
                <a:solidFill>
                  <a:schemeClr val="tx1"/>
                </a:solidFill>
                <a:latin typeface="Arial" pitchFamily="34" charset="0"/>
              </a:defRPr>
            </a:lvl2pPr>
            <a:lvl3pPr marL="1143000" indent="-228600" defTabSz="927100" eaLnBrk="0" hangingPunct="0">
              <a:spcBef>
                <a:spcPct val="20000"/>
              </a:spcBef>
              <a:spcAft>
                <a:spcPts val="1000"/>
              </a:spcAft>
              <a:buClr>
                <a:schemeClr val="hlink"/>
              </a:buClr>
              <a:buSzPct val="75000"/>
              <a:buFont typeface="Wingdings" pitchFamily="2" charset="2"/>
              <a:buChar char="ü"/>
              <a:defRPr sz="2400" b="1">
                <a:solidFill>
                  <a:schemeClr val="tx1"/>
                </a:solidFill>
                <a:latin typeface="Arial" pitchFamily="34" charset="0"/>
              </a:defRPr>
            </a:lvl3pPr>
            <a:lvl4pPr marL="1600200" indent="-228600" defTabSz="927100" eaLnBrk="0" hangingPunct="0">
              <a:spcBef>
                <a:spcPct val="20000"/>
              </a:spcBef>
              <a:spcAft>
                <a:spcPts val="1000"/>
              </a:spcAft>
              <a:buClr>
                <a:schemeClr val="hlink"/>
              </a:buClr>
              <a:buSzPct val="75000"/>
              <a:buFont typeface="Monotype Sorts"/>
              <a:buChar char=";"/>
              <a:defRPr sz="2000" b="1">
                <a:solidFill>
                  <a:schemeClr val="tx1"/>
                </a:solidFill>
                <a:latin typeface="Arial" pitchFamily="34" charset="0"/>
              </a:defRPr>
            </a:lvl4pPr>
            <a:lvl5pPr marL="2057400" indent="-228600" defTabSz="927100" eaLnBrk="0"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5pPr>
            <a:lvl6pPr marL="25146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6pPr>
            <a:lvl7pPr marL="29718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7pPr>
            <a:lvl8pPr marL="34290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8pPr>
            <a:lvl9pPr marL="38862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9pPr>
          </a:lstStyle>
          <a:p>
            <a:pPr algn="r">
              <a:spcBef>
                <a:spcPct val="0"/>
              </a:spcBef>
              <a:spcAft>
                <a:spcPct val="0"/>
              </a:spcAft>
              <a:buClrTx/>
              <a:buSzTx/>
              <a:buFontTx/>
              <a:buNone/>
            </a:pPr>
            <a:fld id="{BF1FEEBB-83AA-4BAB-8697-27EFFEA8DC70}" type="slidenum">
              <a:rPr lang="en-US" altLang="en-US" sz="1400" b="0">
                <a:solidFill>
                  <a:schemeClr val="bg1"/>
                </a:solidFill>
                <a:latin typeface="Times New Roman" pitchFamily="18" charset="0"/>
                <a:ea typeface="MS PGothic" pitchFamily="34" charset="-128"/>
              </a:rPr>
              <a:pPr algn="r">
                <a:spcBef>
                  <a:spcPct val="0"/>
                </a:spcBef>
                <a:spcAft>
                  <a:spcPct val="0"/>
                </a:spcAft>
                <a:buClrTx/>
                <a:buSzTx/>
                <a:buFontTx/>
                <a:buNone/>
              </a:pPr>
              <a:t>12</a:t>
            </a:fld>
            <a:endParaRPr lang="en-US" altLang="en-US" sz="1400" b="0" dirty="0">
              <a:solidFill>
                <a:schemeClr val="bg1"/>
              </a:solidFill>
              <a:latin typeface="Times New Roman" pitchFamily="18" charset="0"/>
              <a:ea typeface="MS PGothic" pitchFamily="34" charset="-128"/>
            </a:endParaRPr>
          </a:p>
        </p:txBody>
      </p:sp>
      <p:sp>
        <p:nvSpPr>
          <p:cNvPr id="2" name="TextBox 1"/>
          <p:cNvSpPr txBox="1"/>
          <p:nvPr/>
        </p:nvSpPr>
        <p:spPr>
          <a:xfrm>
            <a:off x="720306" y="5970690"/>
            <a:ext cx="7204494" cy="338554"/>
          </a:xfrm>
          <a:prstGeom prst="rect">
            <a:avLst/>
          </a:prstGeom>
          <a:noFill/>
        </p:spPr>
        <p:txBody>
          <a:bodyPr wrap="square" rtlCol="0">
            <a:spAutoFit/>
          </a:bodyPr>
          <a:lstStyle/>
          <a:p>
            <a:r>
              <a:rPr lang="en-US" sz="1600" dirty="0"/>
              <a:t>Survey link:  </a:t>
            </a:r>
            <a:r>
              <a:rPr lang="en-US" sz="1600" u="sng" dirty="0">
                <a:hlinkClick r:id="rId3"/>
              </a:rPr>
              <a:t>https://chc1.iad1.qualtrics.com/jfe/form/SV_bdZt5ijnYYVbp4i</a:t>
            </a:r>
            <a:r>
              <a:rPr lang="en-US" sz="1600" u="sng" dirty="0"/>
              <a:t> </a:t>
            </a:r>
            <a:endParaRPr lang="en-US" sz="1600" dirty="0"/>
          </a:p>
        </p:txBody>
      </p:sp>
    </p:spTree>
    <p:extLst>
      <p:ext uri="{BB962C8B-B14F-4D97-AF65-F5344CB8AC3E}">
        <p14:creationId xmlns:p14="http://schemas.microsoft.com/office/powerpoint/2010/main" val="1583386776"/>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09600" y="680918"/>
            <a:ext cx="7946720" cy="1128373"/>
          </a:xfrm>
        </p:spPr>
        <p:txBody>
          <a:bodyPr>
            <a:normAutofit/>
          </a:bodyPr>
          <a:lstStyle/>
          <a:p>
            <a:r>
              <a:rPr lang="en-US" altLang="en-US" b="1" dirty="0"/>
              <a:t>Info from Surveys (n=7)</a:t>
            </a:r>
            <a:endParaRPr lang="en-US" altLang="en-US" sz="3200" b="1" dirty="0"/>
          </a:p>
        </p:txBody>
      </p:sp>
      <p:sp>
        <p:nvSpPr>
          <p:cNvPr id="24579" name="Rectangle 3"/>
          <p:cNvSpPr>
            <a:spLocks noGrp="1" noChangeArrowheads="1"/>
          </p:cNvSpPr>
          <p:nvPr>
            <p:ph type="body" idx="1"/>
          </p:nvPr>
        </p:nvSpPr>
        <p:spPr>
          <a:xfrm>
            <a:off x="152400" y="1524000"/>
            <a:ext cx="8839200" cy="5041449"/>
          </a:xfrm>
        </p:spPr>
        <p:txBody>
          <a:bodyPr>
            <a:normAutofit/>
          </a:bodyPr>
          <a:lstStyle/>
          <a:p>
            <a:r>
              <a:rPr lang="en-US" altLang="en-US" dirty="0">
                <a:solidFill>
                  <a:schemeClr val="tx2"/>
                </a:solidFill>
              </a:rPr>
              <a:t>People from 4 organizations</a:t>
            </a:r>
          </a:p>
          <a:p>
            <a:r>
              <a:rPr lang="en-US" altLang="en-US" dirty="0">
                <a:solidFill>
                  <a:schemeClr val="tx2"/>
                </a:solidFill>
              </a:rPr>
              <a:t>Strengths and passions</a:t>
            </a:r>
          </a:p>
          <a:p>
            <a:pPr lvl="1"/>
            <a:r>
              <a:rPr lang="en-US" altLang="en-US" dirty="0">
                <a:solidFill>
                  <a:schemeClr val="tx2"/>
                </a:solidFill>
              </a:rPr>
              <a:t>Bilingual, work experience, organized, kindness, positive energy</a:t>
            </a:r>
          </a:p>
          <a:p>
            <a:pPr lvl="1"/>
            <a:r>
              <a:rPr lang="en-US" altLang="en-US" dirty="0">
                <a:solidFill>
                  <a:schemeClr val="tx2"/>
                </a:solidFill>
              </a:rPr>
              <a:t>Helping underserved, advocacy, equity, connecting, mental health</a:t>
            </a:r>
          </a:p>
          <a:p>
            <a:r>
              <a:rPr lang="en-US" altLang="en-US" dirty="0">
                <a:solidFill>
                  <a:schemeClr val="tx2"/>
                </a:solidFill>
              </a:rPr>
              <a:t>QI experience (43% said ‘yes’)</a:t>
            </a:r>
          </a:p>
          <a:p>
            <a:pPr lvl="1"/>
            <a:r>
              <a:rPr lang="en-US" altLang="en-US" dirty="0">
                <a:solidFill>
                  <a:schemeClr val="tx2"/>
                </a:solidFill>
              </a:rPr>
              <a:t>DNP/Masters program, previous work involved QI</a:t>
            </a:r>
          </a:p>
          <a:p>
            <a:r>
              <a:rPr lang="en-US" altLang="en-US" dirty="0">
                <a:solidFill>
                  <a:schemeClr val="tx2"/>
                </a:solidFill>
              </a:rPr>
              <a:t>Many just starting to learn about QI at their organization</a:t>
            </a:r>
          </a:p>
          <a:p>
            <a:pPr lvl="1"/>
            <a:r>
              <a:rPr lang="en-US" altLang="en-US" dirty="0">
                <a:solidFill>
                  <a:schemeClr val="tx2"/>
                </a:solidFill>
              </a:rPr>
              <a:t>It exists; alive and active</a:t>
            </a:r>
          </a:p>
          <a:p>
            <a:pPr lvl="1"/>
            <a:r>
              <a:rPr lang="en-US" altLang="en-US" dirty="0">
                <a:solidFill>
                  <a:schemeClr val="tx2"/>
                </a:solidFill>
              </a:rPr>
              <a:t>It is strongly encouraged and has devoted staff</a:t>
            </a:r>
          </a:p>
          <a:p>
            <a:pPr marL="0" indent="0" algn="ctr">
              <a:buNone/>
            </a:pPr>
            <a:r>
              <a:rPr lang="en-US" altLang="en-US" b="1" i="1" dirty="0">
                <a:solidFill>
                  <a:schemeClr val="tx2"/>
                </a:solidFill>
              </a:rPr>
              <a:t>Thanks for sharing!</a:t>
            </a:r>
          </a:p>
        </p:txBody>
      </p:sp>
      <p:sp>
        <p:nvSpPr>
          <p:cNvPr id="5" name="Slide Number Placeholder 5"/>
          <p:cNvSpPr txBox="1">
            <a:spLocks noGrp="1"/>
          </p:cNvSpPr>
          <p:nvPr/>
        </p:nvSpPr>
        <p:spPr bwMode="auto">
          <a:xfrm>
            <a:off x="6552679" y="6059684"/>
            <a:ext cx="1905521" cy="45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lstStyle>
            <a:lvl1pPr defTabSz="927100" eaLnBrk="0" hangingPunct="0">
              <a:spcBef>
                <a:spcPct val="20000"/>
              </a:spcBef>
              <a:spcAft>
                <a:spcPts val="1000"/>
              </a:spcAft>
              <a:buClr>
                <a:schemeClr val="hlink"/>
              </a:buClr>
              <a:buSzPct val="75000"/>
              <a:buFont typeface="Monotype Sorts"/>
              <a:buChar char="u"/>
              <a:defRPr sz="3200" b="1">
                <a:solidFill>
                  <a:schemeClr val="tx1"/>
                </a:solidFill>
                <a:latin typeface="Arial" pitchFamily="34" charset="0"/>
              </a:defRPr>
            </a:lvl1pPr>
            <a:lvl2pPr marL="742950" indent="-285750" defTabSz="927100" eaLnBrk="0" hangingPunct="0">
              <a:spcBef>
                <a:spcPct val="20000"/>
              </a:spcBef>
              <a:spcAft>
                <a:spcPts val="1000"/>
              </a:spcAft>
              <a:buClr>
                <a:schemeClr val="hlink"/>
              </a:buClr>
              <a:buSzPct val="75000"/>
              <a:buChar char="•"/>
              <a:defRPr sz="2800" b="1">
                <a:solidFill>
                  <a:schemeClr val="tx1"/>
                </a:solidFill>
                <a:latin typeface="Arial" pitchFamily="34" charset="0"/>
              </a:defRPr>
            </a:lvl2pPr>
            <a:lvl3pPr marL="1143000" indent="-228600" defTabSz="927100" eaLnBrk="0" hangingPunct="0">
              <a:spcBef>
                <a:spcPct val="20000"/>
              </a:spcBef>
              <a:spcAft>
                <a:spcPts val="1000"/>
              </a:spcAft>
              <a:buClr>
                <a:schemeClr val="hlink"/>
              </a:buClr>
              <a:buSzPct val="75000"/>
              <a:buFont typeface="Wingdings" pitchFamily="2" charset="2"/>
              <a:buChar char="ü"/>
              <a:defRPr sz="2400" b="1">
                <a:solidFill>
                  <a:schemeClr val="tx1"/>
                </a:solidFill>
                <a:latin typeface="Arial" pitchFamily="34" charset="0"/>
              </a:defRPr>
            </a:lvl3pPr>
            <a:lvl4pPr marL="1600200" indent="-228600" defTabSz="927100" eaLnBrk="0" hangingPunct="0">
              <a:spcBef>
                <a:spcPct val="20000"/>
              </a:spcBef>
              <a:spcAft>
                <a:spcPts val="1000"/>
              </a:spcAft>
              <a:buClr>
                <a:schemeClr val="hlink"/>
              </a:buClr>
              <a:buSzPct val="75000"/>
              <a:buFont typeface="Monotype Sorts"/>
              <a:buChar char=";"/>
              <a:defRPr sz="2000" b="1">
                <a:solidFill>
                  <a:schemeClr val="tx1"/>
                </a:solidFill>
                <a:latin typeface="Arial" pitchFamily="34" charset="0"/>
              </a:defRPr>
            </a:lvl4pPr>
            <a:lvl5pPr marL="2057400" indent="-228600" defTabSz="927100" eaLnBrk="0"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5pPr>
            <a:lvl6pPr marL="25146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6pPr>
            <a:lvl7pPr marL="29718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7pPr>
            <a:lvl8pPr marL="34290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8pPr>
            <a:lvl9pPr marL="38862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9pPr>
          </a:lstStyle>
          <a:p>
            <a:pPr algn="r">
              <a:spcBef>
                <a:spcPct val="0"/>
              </a:spcBef>
              <a:spcAft>
                <a:spcPct val="0"/>
              </a:spcAft>
              <a:buClrTx/>
              <a:buSzTx/>
              <a:buFontTx/>
              <a:buNone/>
            </a:pPr>
            <a:fld id="{BF1FEEBB-83AA-4BAB-8697-27EFFEA8DC70}" type="slidenum">
              <a:rPr lang="en-US" altLang="en-US" sz="1400" b="0">
                <a:solidFill>
                  <a:schemeClr val="bg1"/>
                </a:solidFill>
                <a:latin typeface="Times New Roman" pitchFamily="18" charset="0"/>
                <a:ea typeface="MS PGothic" pitchFamily="34" charset="-128"/>
              </a:rPr>
              <a:pPr algn="r">
                <a:spcBef>
                  <a:spcPct val="0"/>
                </a:spcBef>
                <a:spcAft>
                  <a:spcPct val="0"/>
                </a:spcAft>
                <a:buClrTx/>
                <a:buSzTx/>
                <a:buFontTx/>
                <a:buNone/>
              </a:pPr>
              <a:t>13</a:t>
            </a:fld>
            <a:endParaRPr lang="en-US" altLang="en-US" sz="1400" b="0" dirty="0">
              <a:solidFill>
                <a:schemeClr val="bg1"/>
              </a:solidFill>
              <a:latin typeface="Times New Roman" pitchFamily="18" charset="0"/>
              <a:ea typeface="MS PGothic" pitchFamily="34" charset="-128"/>
            </a:endParaRPr>
          </a:p>
        </p:txBody>
      </p:sp>
      <p:sp>
        <p:nvSpPr>
          <p:cNvPr id="2" name="TextBox 1"/>
          <p:cNvSpPr txBox="1"/>
          <p:nvPr/>
        </p:nvSpPr>
        <p:spPr>
          <a:xfrm>
            <a:off x="381000" y="5879068"/>
            <a:ext cx="7321620" cy="369332"/>
          </a:xfrm>
          <a:prstGeom prst="rect">
            <a:avLst/>
          </a:prstGeom>
          <a:noFill/>
        </p:spPr>
        <p:txBody>
          <a:bodyPr wrap="none" rtlCol="0">
            <a:spAutoFit/>
          </a:bodyPr>
          <a:lstStyle/>
          <a:p>
            <a:r>
              <a:rPr lang="en-US" dirty="0"/>
              <a:t>Survey link:  </a:t>
            </a:r>
            <a:r>
              <a:rPr lang="en-US" u="sng" dirty="0">
                <a:hlinkClick r:id="rId3"/>
              </a:rPr>
              <a:t>https://chc1.iad1.qualtrics.com/jfe/form/SV_bdZt5ijnYYVbp4i</a:t>
            </a:r>
            <a:r>
              <a:rPr lang="en-US" u="sng" dirty="0"/>
              <a:t> </a:t>
            </a:r>
            <a:endParaRPr lang="en-US" dirty="0"/>
          </a:p>
        </p:txBody>
      </p:sp>
    </p:spTree>
    <p:extLst>
      <p:ext uri="{BB962C8B-B14F-4D97-AF65-F5344CB8AC3E}">
        <p14:creationId xmlns:p14="http://schemas.microsoft.com/office/powerpoint/2010/main" val="2723642625"/>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09600" y="457200"/>
            <a:ext cx="7946720" cy="1128373"/>
          </a:xfrm>
        </p:spPr>
        <p:txBody>
          <a:bodyPr>
            <a:normAutofit/>
          </a:bodyPr>
          <a:lstStyle/>
          <a:p>
            <a:r>
              <a:rPr lang="en-US" altLang="en-US" sz="4000" b="1" dirty="0"/>
              <a:t>Poll</a:t>
            </a:r>
          </a:p>
        </p:txBody>
      </p:sp>
      <p:sp>
        <p:nvSpPr>
          <p:cNvPr id="24579" name="Rectangle 3"/>
          <p:cNvSpPr>
            <a:spLocks noGrp="1" noChangeArrowheads="1"/>
          </p:cNvSpPr>
          <p:nvPr>
            <p:ph idx="1"/>
          </p:nvPr>
        </p:nvSpPr>
        <p:spPr>
          <a:xfrm>
            <a:off x="152400" y="1219200"/>
            <a:ext cx="8839200" cy="5217020"/>
          </a:xfrm>
        </p:spPr>
        <p:txBody>
          <a:bodyPr>
            <a:normAutofit fontScale="92500" lnSpcReduction="20000"/>
          </a:bodyPr>
          <a:lstStyle/>
          <a:p>
            <a:r>
              <a:rPr lang="en-US" altLang="en-US" dirty="0">
                <a:solidFill>
                  <a:schemeClr val="tx2"/>
                </a:solidFill>
              </a:rPr>
              <a:t>Check any of the following that you have done in the past.</a:t>
            </a:r>
          </a:p>
          <a:p>
            <a:pPr lvl="1"/>
            <a:r>
              <a:rPr lang="en-US" altLang="en-US" sz="2400" dirty="0">
                <a:solidFill>
                  <a:schemeClr val="tx2"/>
                </a:solidFill>
              </a:rPr>
              <a:t>Changed something you do in your clinical work.</a:t>
            </a:r>
          </a:p>
          <a:p>
            <a:pPr lvl="1"/>
            <a:r>
              <a:rPr lang="en-US" altLang="en-US" sz="2400" dirty="0">
                <a:solidFill>
                  <a:schemeClr val="tx2"/>
                </a:solidFill>
              </a:rPr>
              <a:t>Worked with others or a team to change something in the clinical environment.</a:t>
            </a:r>
          </a:p>
          <a:p>
            <a:pPr lvl="1"/>
            <a:r>
              <a:rPr lang="en-US" altLang="en-US" sz="2400" dirty="0">
                <a:solidFill>
                  <a:schemeClr val="tx2"/>
                </a:solidFill>
              </a:rPr>
              <a:t>Reviewed data about a group of clients/patients.</a:t>
            </a:r>
          </a:p>
          <a:p>
            <a:pPr lvl="1"/>
            <a:r>
              <a:rPr lang="en-US" altLang="en-US" sz="2400" dirty="0">
                <a:solidFill>
                  <a:schemeClr val="tx2"/>
                </a:solidFill>
              </a:rPr>
              <a:t>Participated on a committee that discussed operations, safety, quality, client/patient experience.</a:t>
            </a:r>
          </a:p>
          <a:p>
            <a:pPr lvl="1"/>
            <a:r>
              <a:rPr lang="en-US" altLang="en-US" sz="2400" dirty="0">
                <a:solidFill>
                  <a:schemeClr val="tx2"/>
                </a:solidFill>
              </a:rPr>
              <a:t>Searched for/read about how others (people or organizations) are able to achieve better results in the care they provide</a:t>
            </a:r>
          </a:p>
          <a:p>
            <a:pPr lvl="1"/>
            <a:r>
              <a:rPr lang="en-US" altLang="en-US" sz="2400" dirty="0">
                <a:solidFill>
                  <a:schemeClr val="tx2"/>
                </a:solidFill>
              </a:rPr>
              <a:t>Discussed the results of the care you provide with a colleague.</a:t>
            </a:r>
          </a:p>
          <a:p>
            <a:pPr lvl="1"/>
            <a:r>
              <a:rPr lang="en-US" altLang="en-US" sz="2400" dirty="0">
                <a:solidFill>
                  <a:schemeClr val="tx2"/>
                </a:solidFill>
              </a:rPr>
              <a:t>Provided feedback to a colleague regarding something you noticed in the clinical environment.</a:t>
            </a:r>
          </a:p>
          <a:p>
            <a:pPr lvl="1"/>
            <a:r>
              <a:rPr lang="en-US" altLang="en-US" sz="2400" dirty="0">
                <a:solidFill>
                  <a:schemeClr val="tx2"/>
                </a:solidFill>
              </a:rPr>
              <a:t>Helped a learner understand how care works and described why things are done the way they are done.</a:t>
            </a:r>
          </a:p>
          <a:p>
            <a:pPr lvl="1"/>
            <a:r>
              <a:rPr lang="en-US" altLang="en-US" sz="2400" dirty="0">
                <a:solidFill>
                  <a:schemeClr val="tx2"/>
                </a:solidFill>
              </a:rPr>
              <a:t>Reviewed and/or implemented an evidence-based practice in</a:t>
            </a:r>
            <a:br>
              <a:rPr lang="en-US" altLang="en-US" sz="2400" dirty="0">
                <a:solidFill>
                  <a:schemeClr val="tx2"/>
                </a:solidFill>
              </a:rPr>
            </a:br>
            <a:r>
              <a:rPr lang="en-US" altLang="en-US" sz="2400" dirty="0">
                <a:solidFill>
                  <a:schemeClr val="tx2"/>
                </a:solidFill>
              </a:rPr>
              <a:t>your work.</a:t>
            </a:r>
          </a:p>
        </p:txBody>
      </p:sp>
      <p:sp>
        <p:nvSpPr>
          <p:cNvPr id="5" name="Slide Number Placeholder 5"/>
          <p:cNvSpPr txBox="1">
            <a:spLocks noGrp="1"/>
          </p:cNvSpPr>
          <p:nvPr/>
        </p:nvSpPr>
        <p:spPr bwMode="auto">
          <a:xfrm>
            <a:off x="6552679" y="6059684"/>
            <a:ext cx="1905521" cy="45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lstStyle>
            <a:lvl1pPr defTabSz="927100" eaLnBrk="0" hangingPunct="0">
              <a:spcBef>
                <a:spcPct val="20000"/>
              </a:spcBef>
              <a:spcAft>
                <a:spcPts val="1000"/>
              </a:spcAft>
              <a:buClr>
                <a:schemeClr val="hlink"/>
              </a:buClr>
              <a:buSzPct val="75000"/>
              <a:buFont typeface="Monotype Sorts"/>
              <a:buChar char="u"/>
              <a:defRPr sz="3200" b="1">
                <a:solidFill>
                  <a:schemeClr val="tx1"/>
                </a:solidFill>
                <a:latin typeface="Arial" pitchFamily="34" charset="0"/>
              </a:defRPr>
            </a:lvl1pPr>
            <a:lvl2pPr marL="742950" indent="-285750" defTabSz="927100" eaLnBrk="0" hangingPunct="0">
              <a:spcBef>
                <a:spcPct val="20000"/>
              </a:spcBef>
              <a:spcAft>
                <a:spcPts val="1000"/>
              </a:spcAft>
              <a:buClr>
                <a:schemeClr val="hlink"/>
              </a:buClr>
              <a:buSzPct val="75000"/>
              <a:buChar char="•"/>
              <a:defRPr sz="2800" b="1">
                <a:solidFill>
                  <a:schemeClr val="tx1"/>
                </a:solidFill>
                <a:latin typeface="Arial" pitchFamily="34" charset="0"/>
              </a:defRPr>
            </a:lvl2pPr>
            <a:lvl3pPr marL="1143000" indent="-228600" defTabSz="927100" eaLnBrk="0" hangingPunct="0">
              <a:spcBef>
                <a:spcPct val="20000"/>
              </a:spcBef>
              <a:spcAft>
                <a:spcPts val="1000"/>
              </a:spcAft>
              <a:buClr>
                <a:schemeClr val="hlink"/>
              </a:buClr>
              <a:buSzPct val="75000"/>
              <a:buFont typeface="Wingdings" pitchFamily="2" charset="2"/>
              <a:buChar char="ü"/>
              <a:defRPr sz="2400" b="1">
                <a:solidFill>
                  <a:schemeClr val="tx1"/>
                </a:solidFill>
                <a:latin typeface="Arial" pitchFamily="34" charset="0"/>
              </a:defRPr>
            </a:lvl3pPr>
            <a:lvl4pPr marL="1600200" indent="-228600" defTabSz="927100" eaLnBrk="0" hangingPunct="0">
              <a:spcBef>
                <a:spcPct val="20000"/>
              </a:spcBef>
              <a:spcAft>
                <a:spcPts val="1000"/>
              </a:spcAft>
              <a:buClr>
                <a:schemeClr val="hlink"/>
              </a:buClr>
              <a:buSzPct val="75000"/>
              <a:buFont typeface="Monotype Sorts"/>
              <a:buChar char=";"/>
              <a:defRPr sz="2000" b="1">
                <a:solidFill>
                  <a:schemeClr val="tx1"/>
                </a:solidFill>
                <a:latin typeface="Arial" pitchFamily="34" charset="0"/>
              </a:defRPr>
            </a:lvl4pPr>
            <a:lvl5pPr marL="2057400" indent="-228600" defTabSz="927100" eaLnBrk="0"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5pPr>
            <a:lvl6pPr marL="25146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6pPr>
            <a:lvl7pPr marL="29718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7pPr>
            <a:lvl8pPr marL="34290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8pPr>
            <a:lvl9pPr marL="38862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9pPr>
          </a:lstStyle>
          <a:p>
            <a:pPr algn="r">
              <a:spcBef>
                <a:spcPct val="0"/>
              </a:spcBef>
              <a:spcAft>
                <a:spcPct val="0"/>
              </a:spcAft>
              <a:buClrTx/>
              <a:buSzTx/>
              <a:buFontTx/>
              <a:buNone/>
            </a:pPr>
            <a:fld id="{BF1FEEBB-83AA-4BAB-8697-27EFFEA8DC70}" type="slidenum">
              <a:rPr lang="en-US" altLang="en-US" sz="1400" b="0">
                <a:solidFill>
                  <a:schemeClr val="bg1"/>
                </a:solidFill>
                <a:latin typeface="Times New Roman" pitchFamily="18" charset="0"/>
                <a:ea typeface="MS PGothic" pitchFamily="34" charset="-128"/>
              </a:rPr>
              <a:pPr algn="r">
                <a:spcBef>
                  <a:spcPct val="0"/>
                </a:spcBef>
                <a:spcAft>
                  <a:spcPct val="0"/>
                </a:spcAft>
                <a:buClrTx/>
                <a:buSzTx/>
                <a:buFontTx/>
                <a:buNone/>
              </a:pPr>
              <a:t>14</a:t>
            </a:fld>
            <a:endParaRPr lang="en-US" altLang="en-US" sz="1400" b="0" dirty="0">
              <a:solidFill>
                <a:schemeClr val="bg1"/>
              </a:solidFill>
              <a:latin typeface="Times New Roman" pitchFamily="18" charset="0"/>
              <a:ea typeface="MS PGothic" pitchFamily="34" charset="-128"/>
            </a:endParaRPr>
          </a:p>
        </p:txBody>
      </p:sp>
    </p:spTree>
    <p:extLst>
      <p:ext uri="{BB962C8B-B14F-4D97-AF65-F5344CB8AC3E}">
        <p14:creationId xmlns:p14="http://schemas.microsoft.com/office/powerpoint/2010/main" val="1847054472"/>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752600"/>
            <a:ext cx="8686800" cy="3139321"/>
          </a:xfrm>
          <a:prstGeom prst="rect">
            <a:avLst/>
          </a:prstGeom>
        </p:spPr>
        <p:txBody>
          <a:bodyPr wrap="square">
            <a:spAutoFit/>
          </a:bodyPr>
          <a:lstStyle/>
          <a:p>
            <a:pPr marL="742950" lvl="1" indent="-285750">
              <a:spcAft>
                <a:spcPts val="1200"/>
              </a:spcAft>
              <a:buFont typeface="Arial" panose="020B0604020202020204" pitchFamily="34" charset="0"/>
              <a:buChar char="•"/>
            </a:pPr>
            <a:r>
              <a:rPr lang="en-US" sz="2400" dirty="0">
                <a:solidFill>
                  <a:schemeClr val="tx2"/>
                </a:solidFill>
              </a:rPr>
              <a:t>Learning is meant to be active and experiential</a:t>
            </a:r>
          </a:p>
          <a:p>
            <a:pPr marL="742950" lvl="1" indent="-285750">
              <a:spcAft>
                <a:spcPts val="1200"/>
              </a:spcAft>
              <a:buFont typeface="Arial" panose="020B0604020202020204" pitchFamily="34" charset="0"/>
              <a:buChar char="•"/>
            </a:pPr>
            <a:r>
              <a:rPr lang="en-US" sz="2400" dirty="0">
                <a:solidFill>
                  <a:schemeClr val="tx2"/>
                </a:solidFill>
              </a:rPr>
              <a:t>Seminars include assignment discussions, theory bursts, and interactive exercises</a:t>
            </a:r>
          </a:p>
          <a:p>
            <a:pPr marL="742950" lvl="1" indent="-285750">
              <a:spcAft>
                <a:spcPts val="1200"/>
              </a:spcAft>
              <a:buFont typeface="Arial" panose="020B0604020202020204" pitchFamily="34" charset="0"/>
              <a:buChar char="•"/>
            </a:pPr>
            <a:r>
              <a:rPr lang="en-US" sz="2400" dirty="0">
                <a:solidFill>
                  <a:schemeClr val="tx2"/>
                </a:solidFill>
              </a:rPr>
              <a:t>Projects are team-based and the topic is chosen by your team of residents (more next slide)</a:t>
            </a:r>
          </a:p>
          <a:p>
            <a:pPr marL="742950" lvl="1" indent="-285750">
              <a:spcAft>
                <a:spcPts val="1200"/>
              </a:spcAft>
              <a:buFont typeface="Arial" panose="020B0604020202020204" pitchFamily="34" charset="0"/>
              <a:buChar char="•"/>
            </a:pPr>
            <a:r>
              <a:rPr lang="en-US" sz="2400" dirty="0">
                <a:solidFill>
                  <a:schemeClr val="tx2"/>
                </a:solidFill>
              </a:rPr>
              <a:t>Resources are available to provide ideas for your project work and to enhance your knowledge/skills</a:t>
            </a:r>
          </a:p>
        </p:txBody>
      </p:sp>
      <p:sp>
        <p:nvSpPr>
          <p:cNvPr id="4" name="TextBox 3"/>
          <p:cNvSpPr txBox="1"/>
          <p:nvPr/>
        </p:nvSpPr>
        <p:spPr>
          <a:xfrm>
            <a:off x="917448" y="838200"/>
            <a:ext cx="7315200" cy="707886"/>
          </a:xfrm>
          <a:prstGeom prst="rect">
            <a:avLst/>
          </a:prstGeom>
          <a:noFill/>
        </p:spPr>
        <p:txBody>
          <a:bodyPr wrap="square" rtlCol="0">
            <a:spAutoFit/>
          </a:bodyPr>
          <a:lstStyle/>
          <a:p>
            <a:pPr algn="ctr"/>
            <a:r>
              <a:rPr lang="en-US" sz="4000" b="1" dirty="0"/>
              <a:t>Reminders About the Series</a:t>
            </a:r>
          </a:p>
        </p:txBody>
      </p:sp>
      <p:pic>
        <p:nvPicPr>
          <p:cNvPr id="5" name="Picture 4" descr="Image result for participate in class stick figure .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781800" y="4495800"/>
            <a:ext cx="2362200" cy="1771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94408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672947"/>
            <a:ext cx="8004048" cy="3508653"/>
          </a:xfrm>
          <a:prstGeom prst="rect">
            <a:avLst/>
          </a:prstGeom>
        </p:spPr>
        <p:txBody>
          <a:bodyPr wrap="square">
            <a:spAutoFit/>
          </a:bodyPr>
          <a:lstStyle/>
          <a:p>
            <a:pPr marL="742950" lvl="1" indent="-285750">
              <a:buFont typeface="Arial" panose="020B0604020202020204" pitchFamily="34" charset="0"/>
              <a:buChar char="•"/>
            </a:pPr>
            <a:r>
              <a:rPr lang="en-US" sz="2400" dirty="0">
                <a:solidFill>
                  <a:schemeClr val="tx2"/>
                </a:solidFill>
              </a:rPr>
              <a:t>Project teams are selected by you</a:t>
            </a:r>
          </a:p>
          <a:p>
            <a:pPr marL="1257300" lvl="2" indent="-342900">
              <a:buFont typeface="Wingdings" panose="05000000000000000000" pitchFamily="2" charset="2"/>
              <a:buChar char="ü"/>
            </a:pPr>
            <a:r>
              <a:rPr lang="en-US" sz="2000" dirty="0">
                <a:solidFill>
                  <a:schemeClr val="tx2"/>
                </a:solidFill>
              </a:rPr>
              <a:t>Can be site-based (everyone from one site works on the same topic)</a:t>
            </a:r>
          </a:p>
          <a:p>
            <a:pPr marL="1257300" lvl="2" indent="-342900">
              <a:buFont typeface="Wingdings" panose="05000000000000000000" pitchFamily="2" charset="2"/>
              <a:buChar char="ü"/>
            </a:pPr>
            <a:r>
              <a:rPr lang="en-US" sz="2000" dirty="0">
                <a:solidFill>
                  <a:schemeClr val="tx2"/>
                </a:solidFill>
              </a:rPr>
              <a:t>Can be topic-based (residents from different sites work on a common topic of interest together)</a:t>
            </a:r>
          </a:p>
          <a:p>
            <a:pPr marL="742950" lvl="1" indent="-285750">
              <a:buFont typeface="Arial" panose="020B0604020202020204" pitchFamily="34" charset="0"/>
              <a:buChar char="•"/>
            </a:pPr>
            <a:r>
              <a:rPr lang="en-US" sz="2400" dirty="0">
                <a:solidFill>
                  <a:schemeClr val="tx2"/>
                </a:solidFill>
              </a:rPr>
              <a:t>Team size ideally should be 2-6 people</a:t>
            </a:r>
          </a:p>
          <a:p>
            <a:pPr marL="742950" lvl="1" indent="-285750">
              <a:buFont typeface="Arial" panose="020B0604020202020204" pitchFamily="34" charset="0"/>
              <a:buChar char="•"/>
            </a:pPr>
            <a:r>
              <a:rPr lang="en-US" sz="2400" dirty="0">
                <a:solidFill>
                  <a:schemeClr val="tx2"/>
                </a:solidFill>
              </a:rPr>
              <a:t>Timeline</a:t>
            </a:r>
          </a:p>
          <a:p>
            <a:pPr marL="1257300" lvl="2" indent="-342900">
              <a:buFont typeface="Wingdings" panose="05000000000000000000" pitchFamily="2" charset="2"/>
              <a:buChar char="ü"/>
            </a:pPr>
            <a:r>
              <a:rPr lang="en-US" sz="2000" dirty="0">
                <a:solidFill>
                  <a:schemeClr val="tx2"/>
                </a:solidFill>
              </a:rPr>
              <a:t>Teams should be created by 11/5/26</a:t>
            </a:r>
          </a:p>
          <a:p>
            <a:pPr marL="1257300" lvl="2" indent="-342900">
              <a:buFont typeface="Wingdings" panose="05000000000000000000" pitchFamily="2" charset="2"/>
              <a:buChar char="ü"/>
            </a:pPr>
            <a:r>
              <a:rPr lang="en-US" sz="2000" dirty="0">
                <a:solidFill>
                  <a:schemeClr val="tx2"/>
                </a:solidFill>
              </a:rPr>
              <a:t>Topics should be finalized by 11/19/26 </a:t>
            </a:r>
            <a:br>
              <a:rPr lang="en-US" sz="2000" dirty="0">
                <a:solidFill>
                  <a:schemeClr val="tx2"/>
                </a:solidFill>
              </a:rPr>
            </a:br>
            <a:r>
              <a:rPr lang="en-US" sz="2000" dirty="0">
                <a:solidFill>
                  <a:schemeClr val="tx2"/>
                </a:solidFill>
              </a:rPr>
              <a:t>(by Session IV)</a:t>
            </a:r>
          </a:p>
          <a:p>
            <a:pPr lvl="2"/>
            <a:endParaRPr lang="en-US" sz="1000" dirty="0">
              <a:solidFill>
                <a:schemeClr val="tx2"/>
              </a:solidFill>
            </a:endParaRPr>
          </a:p>
        </p:txBody>
      </p:sp>
      <p:sp>
        <p:nvSpPr>
          <p:cNvPr id="4" name="TextBox 3"/>
          <p:cNvSpPr txBox="1"/>
          <p:nvPr/>
        </p:nvSpPr>
        <p:spPr>
          <a:xfrm>
            <a:off x="917448" y="838200"/>
            <a:ext cx="7315200" cy="707886"/>
          </a:xfrm>
          <a:prstGeom prst="rect">
            <a:avLst/>
          </a:prstGeom>
          <a:noFill/>
        </p:spPr>
        <p:txBody>
          <a:bodyPr wrap="square" rtlCol="0">
            <a:spAutoFit/>
          </a:bodyPr>
          <a:lstStyle/>
          <a:p>
            <a:pPr algn="ctr"/>
            <a:r>
              <a:rPr lang="en-US" sz="4000" b="1" dirty="0"/>
              <a:t>Project Teams</a:t>
            </a: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34200" y="4114800"/>
            <a:ext cx="2109842" cy="2124562"/>
          </a:xfrm>
          <a:prstGeom prst="rect">
            <a:avLst/>
          </a:prstGeom>
        </p:spPr>
      </p:pic>
    </p:spTree>
    <p:extLst>
      <p:ext uri="{BB962C8B-B14F-4D97-AF65-F5344CB8AC3E}">
        <p14:creationId xmlns:p14="http://schemas.microsoft.com/office/powerpoint/2010/main" val="11680018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E4D66-020B-81B6-B1C2-F192A138215F}"/>
              </a:ext>
            </a:extLst>
          </p:cNvPr>
          <p:cNvSpPr>
            <a:spLocks noGrp="1"/>
          </p:cNvSpPr>
          <p:nvPr>
            <p:ph type="ctrTitle"/>
          </p:nvPr>
        </p:nvSpPr>
        <p:spPr>
          <a:xfrm>
            <a:off x="6299374" y="1878330"/>
            <a:ext cx="2493211" cy="2020980"/>
          </a:xfrm>
        </p:spPr>
        <p:txBody>
          <a:bodyPr anchor="b">
            <a:normAutofit/>
          </a:bodyPr>
          <a:lstStyle/>
          <a:p>
            <a:pPr>
              <a:lnSpc>
                <a:spcPct val="90000"/>
              </a:lnSpc>
            </a:pPr>
            <a:r>
              <a:rPr lang="en-US" sz="2325" dirty="0"/>
              <a:t>A1c &amp; Life Circumstances: The Hidden Connection</a:t>
            </a:r>
          </a:p>
        </p:txBody>
      </p:sp>
      <p:sp>
        <p:nvSpPr>
          <p:cNvPr id="3" name="Subtitle 2">
            <a:extLst>
              <a:ext uri="{FF2B5EF4-FFF2-40B4-BE49-F238E27FC236}">
                <a16:creationId xmlns:a16="http://schemas.microsoft.com/office/drawing/2014/main" id="{4361A344-C1B0-7382-DFAA-0B08E04B9816}"/>
              </a:ext>
            </a:extLst>
          </p:cNvPr>
          <p:cNvSpPr>
            <a:spLocks noGrp="1"/>
          </p:cNvSpPr>
          <p:nvPr>
            <p:ph type="subTitle" idx="1"/>
          </p:nvPr>
        </p:nvSpPr>
        <p:spPr>
          <a:xfrm>
            <a:off x="6299374" y="4060713"/>
            <a:ext cx="2295526" cy="972297"/>
          </a:xfrm>
        </p:spPr>
        <p:txBody>
          <a:bodyPr anchor="t">
            <a:normAutofit fontScale="92500"/>
          </a:bodyPr>
          <a:lstStyle/>
          <a:p>
            <a:pPr>
              <a:lnSpc>
                <a:spcPct val="100000"/>
              </a:lnSpc>
            </a:pPr>
            <a:r>
              <a:rPr lang="en-US" sz="1050" dirty="0"/>
              <a:t>Presented By: DePaul Community Health Center’s NP Residents: Stephanie Haiko, Paige Roberts, Krystal Rosette, Lucienne Sims</a:t>
            </a:r>
          </a:p>
          <a:p>
            <a:pPr>
              <a:lnSpc>
                <a:spcPct val="100000"/>
              </a:lnSpc>
            </a:pPr>
            <a:r>
              <a:rPr lang="en-US" sz="1050" dirty="0"/>
              <a:t>June 11, 2026</a:t>
            </a:r>
          </a:p>
          <a:p>
            <a:pPr>
              <a:lnSpc>
                <a:spcPct val="100000"/>
              </a:lnSpc>
            </a:pPr>
            <a:endParaRPr lang="en-US" sz="1050" dirty="0"/>
          </a:p>
        </p:txBody>
      </p:sp>
      <p:pic>
        <p:nvPicPr>
          <p:cNvPr id="5" name="Picture 4" descr="A hand holding a drop of blood&#10;&#10;AI-generated content may be incorrect.">
            <a:extLst>
              <a:ext uri="{FF2B5EF4-FFF2-40B4-BE49-F238E27FC236}">
                <a16:creationId xmlns:a16="http://schemas.microsoft.com/office/drawing/2014/main" id="{6621FE83-20AF-AEF5-40B0-11C0D6B7FBA7}"/>
              </a:ext>
            </a:extLst>
          </p:cNvPr>
          <p:cNvPicPr>
            <a:picLocks noChangeAspect="1"/>
          </p:cNvPicPr>
          <p:nvPr/>
        </p:nvPicPr>
        <p:blipFill>
          <a:blip r:embed="rId3" cstate="email">
            <a:extLst>
              <a:ext uri="{28A0092B-C50C-407E-A947-70E740481C1C}">
                <a14:useLocalDpi xmlns:a14="http://schemas.microsoft.com/office/drawing/2010/main"/>
              </a:ext>
            </a:extLst>
          </a:blip>
          <a:srcRect b="-1"/>
          <a:stretch>
            <a:fillRect/>
          </a:stretch>
        </p:blipFill>
        <p:spPr>
          <a:xfrm>
            <a:off x="372946" y="1439919"/>
            <a:ext cx="5609189" cy="3978162"/>
          </a:xfrm>
          <a:prstGeom prst="rect">
            <a:avLst/>
          </a:prstGeom>
        </p:spPr>
      </p:pic>
    </p:spTree>
    <p:extLst>
      <p:ext uri="{BB962C8B-B14F-4D97-AF65-F5344CB8AC3E}">
        <p14:creationId xmlns:p14="http://schemas.microsoft.com/office/powerpoint/2010/main" val="1582903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Bierstadt"/>
            </a:endParaRPr>
          </a:p>
        </p:txBody>
      </p:sp>
      <p:pic>
        <p:nvPicPr>
          <p:cNvPr id="4" name="Picture 3" descr="A blue abstract watercolor pattern on a white background">
            <a:extLst>
              <a:ext uri="{FF2B5EF4-FFF2-40B4-BE49-F238E27FC236}">
                <a16:creationId xmlns:a16="http://schemas.microsoft.com/office/drawing/2014/main" id="{34BE657B-A829-D92E-95D9-80C6E16FE536}"/>
              </a:ext>
            </a:extLst>
          </p:cNvPr>
          <p:cNvPicPr>
            <a:picLocks noChangeAspect="1"/>
          </p:cNvPicPr>
          <p:nvPr/>
        </p:nvPicPr>
        <p:blipFill>
          <a:blip r:embed="rId3" cstate="email">
            <a:extLst>
              <a:ext uri="{28A0092B-C50C-407E-A947-70E740481C1C}">
                <a14:useLocalDpi xmlns:a14="http://schemas.microsoft.com/office/drawing/2010/main"/>
              </a:ext>
            </a:extLst>
          </a:blip>
          <a:srcRect r="-8"/>
          <a:stretch>
            <a:fillRect/>
          </a:stretch>
        </p:blipFill>
        <p:spPr>
          <a:xfrm>
            <a:off x="16" y="857257"/>
            <a:ext cx="9143984" cy="5143493"/>
          </a:xfrm>
          <a:prstGeom prst="rect">
            <a:avLst/>
          </a:prstGeom>
        </p:spPr>
      </p:pic>
      <p:sp>
        <p:nvSpPr>
          <p:cNvPr id="11" name="Rectangle 10">
            <a:extLst>
              <a:ext uri="{FF2B5EF4-FFF2-40B4-BE49-F238E27FC236}">
                <a16:creationId xmlns:a16="http://schemas.microsoft.com/office/drawing/2014/main" id="{AAB476BF-4EE2-5243-CABB-6CC72C39BF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4130384" y="987136"/>
            <a:ext cx="5143502" cy="4883730"/>
          </a:xfrm>
          <a:prstGeom prst="rect">
            <a:avLst/>
          </a:prstGeom>
          <a:gradFill>
            <a:gsLst>
              <a:gs pos="0">
                <a:schemeClr val="bg1">
                  <a:alpha val="0"/>
                </a:schemeClr>
              </a:gs>
              <a:gs pos="46000">
                <a:schemeClr val="bg1">
                  <a:alpha val="30000"/>
                </a:schemeClr>
              </a:gs>
              <a:gs pos="26000">
                <a:schemeClr val="bg1">
                  <a:alpha val="17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Neue Haas Grotesk Text Pro"/>
            </a:endParaRPr>
          </a:p>
        </p:txBody>
      </p:sp>
      <p:sp>
        <p:nvSpPr>
          <p:cNvPr id="2" name="Title 1"/>
          <p:cNvSpPr>
            <a:spLocks noGrp="1"/>
          </p:cNvSpPr>
          <p:nvPr>
            <p:ph type="ctrTitle"/>
          </p:nvPr>
        </p:nvSpPr>
        <p:spPr>
          <a:xfrm>
            <a:off x="5480085" y="1591057"/>
            <a:ext cx="3372397" cy="2758701"/>
          </a:xfrm>
        </p:spPr>
        <p:txBody>
          <a:bodyPr anchor="t">
            <a:noAutofit/>
          </a:bodyPr>
          <a:lstStyle/>
          <a:p>
            <a:r>
              <a:rPr lang="en-US" sz="3600"/>
              <a:t>Improving Provider Self-Efficacy on Pediatric Car Seat Referrals </a:t>
            </a:r>
          </a:p>
        </p:txBody>
      </p:sp>
      <p:sp>
        <p:nvSpPr>
          <p:cNvPr id="3" name="Subtitle 2"/>
          <p:cNvSpPr>
            <a:spLocks noGrp="1"/>
          </p:cNvSpPr>
          <p:nvPr>
            <p:ph type="subTitle" idx="1"/>
          </p:nvPr>
        </p:nvSpPr>
        <p:spPr>
          <a:xfrm>
            <a:off x="5477466" y="4404104"/>
            <a:ext cx="3366609" cy="862840"/>
          </a:xfrm>
        </p:spPr>
        <p:txBody>
          <a:bodyPr anchor="b">
            <a:normAutofit lnSpcReduction="10000"/>
          </a:bodyPr>
          <a:lstStyle/>
          <a:p>
            <a:r>
              <a:rPr lang="en-US" dirty="0"/>
              <a:t>Seren Carpenter, DNP, APRN, PNP-</a:t>
            </a:r>
            <a:r>
              <a:rPr lang="en-US"/>
              <a:t>PC &amp; Becky Jenshke, MSN, APRN, PNP-PC</a:t>
            </a:r>
          </a:p>
        </p:txBody>
      </p:sp>
      <p:sp>
        <p:nvSpPr>
          <p:cNvPr id="13" name="Rectangle 12">
            <a:extLst>
              <a:ext uri="{FF2B5EF4-FFF2-40B4-BE49-F238E27FC236}">
                <a16:creationId xmlns:a16="http://schemas.microsoft.com/office/drawing/2014/main" id="{20D28EA4-6F96-F7C6-1D07-5BA5C27387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0086" y="1238318"/>
            <a:ext cx="3369566" cy="1119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Bierstadt"/>
            </a:endParaRPr>
          </a:p>
        </p:txBody>
      </p:sp>
      <p:sp>
        <p:nvSpPr>
          <p:cNvPr id="15" name="Rectangle 14">
            <a:extLst>
              <a:ext uri="{FF2B5EF4-FFF2-40B4-BE49-F238E27FC236}">
                <a16:creationId xmlns:a16="http://schemas.microsoft.com/office/drawing/2014/main" id="{FDFF93C5-0576-D227-80A7-4CFBA8791A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2589" y="5514694"/>
            <a:ext cx="3369566" cy="342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Bierstadt"/>
            </a:endParaRPr>
          </a:p>
        </p:txBody>
      </p:sp>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2819400"/>
            <a:ext cx="7772400" cy="1470025"/>
          </a:xfrm>
        </p:spPr>
        <p:txBody>
          <a:bodyPr>
            <a:normAutofit fontScale="90000"/>
          </a:bodyPr>
          <a:lstStyle/>
          <a:p>
            <a:r>
              <a:rPr lang="en-US"/>
              <a:t>Improving Continuity of Care for PCPs at Community Health Center</a:t>
            </a:r>
            <a:br>
              <a:rPr lang="en-US"/>
            </a:br>
            <a:br>
              <a:rPr lang="en-US"/>
            </a:br>
            <a:r>
              <a:rPr lang="en-US" sz="2700"/>
              <a:t>Shenell Johnson &amp; Brenna Keogh</a:t>
            </a:r>
            <a:br>
              <a:rPr lang="en-US" sz="2700"/>
            </a:br>
            <a:r>
              <a:rPr lang="en-US" sz="2700"/>
              <a:t> </a:t>
            </a:r>
            <a:br>
              <a:rPr lang="en-US" sz="2700"/>
            </a:br>
            <a:r>
              <a:rPr lang="en-US" sz="2700"/>
              <a:t>CHC of Meriden, CT</a:t>
            </a:r>
          </a:p>
        </p:txBody>
      </p:sp>
    </p:spTree>
    <p:extLst>
      <p:ext uri="{BB962C8B-B14F-4D97-AF65-F5344CB8AC3E}">
        <p14:creationId xmlns:p14="http://schemas.microsoft.com/office/powerpoint/2010/main" val="4889535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76"/>
        <p:cNvGrpSpPr/>
        <p:nvPr/>
      </p:nvGrpSpPr>
      <p:grpSpPr>
        <a:xfrm>
          <a:off x="0" y="0"/>
          <a:ext cx="0" cy="0"/>
          <a:chOff x="0" y="0"/>
          <a:chExt cx="0" cy="0"/>
        </a:xfrm>
      </p:grpSpPr>
      <p:sp>
        <p:nvSpPr>
          <p:cNvPr id="2177" name="Google Shape;2177;p204"/>
          <p:cNvSpPr txBox="1">
            <a:spLocks noGrp="1"/>
          </p:cNvSpPr>
          <p:nvPr>
            <p:ph type="ctrTitle"/>
          </p:nvPr>
        </p:nvSpPr>
        <p:spPr>
          <a:xfrm>
            <a:off x="454025" y="1165067"/>
            <a:ext cx="4977900" cy="3527700"/>
          </a:xfrm>
          <a:prstGeom prst="rect">
            <a:avLst/>
          </a:prstGeom>
          <a:noFill/>
          <a:ln>
            <a:noFill/>
          </a:ln>
        </p:spPr>
        <p:txBody>
          <a:bodyPr spcFirstLastPara="1" wrap="square" lIns="121900" tIns="121900" rIns="121900" bIns="121900" anchor="ctr" anchorCtr="0">
            <a:noAutofit/>
          </a:bodyPr>
          <a:lstStyle/>
          <a:p>
            <a:pPr marL="0" lvl="0" indent="0" algn="l" rtl="0">
              <a:lnSpc>
                <a:spcPct val="80000"/>
              </a:lnSpc>
              <a:spcBef>
                <a:spcPts val="0"/>
              </a:spcBef>
              <a:spcAft>
                <a:spcPts val="0"/>
              </a:spcAft>
              <a:buSzPts val="6900"/>
              <a:buNone/>
            </a:pPr>
            <a:r>
              <a:rPr lang="en-US" sz="6400"/>
              <a:t>Vaccination Hesitancy:</a:t>
            </a:r>
            <a:endParaRPr sz="6400"/>
          </a:p>
          <a:p>
            <a:pPr marL="0" lvl="0" indent="0" algn="l" rtl="0">
              <a:lnSpc>
                <a:spcPct val="80000"/>
              </a:lnSpc>
              <a:spcBef>
                <a:spcPts val="0"/>
              </a:spcBef>
              <a:spcAft>
                <a:spcPts val="0"/>
              </a:spcAft>
              <a:buSzPts val="6900"/>
              <a:buNone/>
            </a:pPr>
            <a:r>
              <a:rPr lang="en-US" sz="5700">
                <a:solidFill>
                  <a:schemeClr val="dk2"/>
                </a:solidFill>
              </a:rPr>
              <a:t>Tdap</a:t>
            </a:r>
            <a:endParaRPr sz="5700"/>
          </a:p>
        </p:txBody>
      </p:sp>
      <p:sp>
        <p:nvSpPr>
          <p:cNvPr id="2178" name="Google Shape;2178;p204"/>
          <p:cNvSpPr txBox="1">
            <a:spLocks noGrp="1"/>
          </p:cNvSpPr>
          <p:nvPr>
            <p:ph type="subTitle" idx="1"/>
          </p:nvPr>
        </p:nvSpPr>
        <p:spPr>
          <a:xfrm>
            <a:off x="741750" y="5580300"/>
            <a:ext cx="4354800" cy="633900"/>
          </a:xfrm>
          <a:prstGeom prst="rect">
            <a:avLst/>
          </a:prstGeom>
          <a:noFill/>
          <a:ln>
            <a:noFill/>
          </a:ln>
        </p:spPr>
        <p:txBody>
          <a:bodyPr spcFirstLastPara="1" wrap="square" lIns="121900" tIns="121900" rIns="121900" bIns="121900" anchor="t" anchorCtr="0">
            <a:noAutofit/>
          </a:bodyPr>
          <a:lstStyle/>
          <a:p>
            <a:pPr marL="0" lvl="0" indent="0" algn="l" rtl="0">
              <a:lnSpc>
                <a:spcPct val="90000"/>
              </a:lnSpc>
              <a:spcBef>
                <a:spcPts val="0"/>
              </a:spcBef>
              <a:spcAft>
                <a:spcPts val="0"/>
              </a:spcAft>
              <a:buClr>
                <a:schemeClr val="dk1"/>
              </a:buClr>
              <a:buSzPts val="1500"/>
              <a:buFont typeface="Arial"/>
              <a:buNone/>
            </a:pPr>
            <a:r>
              <a:rPr lang="en-US" sz="1700">
                <a:solidFill>
                  <a:srgbClr val="695D46"/>
                </a:solidFill>
                <a:latin typeface="Montserrat SemiBold"/>
                <a:ea typeface="Montserrat SemiBold"/>
                <a:cs typeface="Montserrat SemiBold"/>
                <a:sym typeface="Montserrat SemiBold"/>
              </a:rPr>
              <a:t>CHC New London: </a:t>
            </a:r>
            <a:endParaRPr sz="1700">
              <a:solidFill>
                <a:srgbClr val="695D46"/>
              </a:solidFill>
              <a:latin typeface="Montserrat SemiBold"/>
              <a:ea typeface="Montserrat SemiBold"/>
              <a:cs typeface="Montserrat SemiBold"/>
              <a:sym typeface="Montserrat SemiBold"/>
            </a:endParaRPr>
          </a:p>
          <a:p>
            <a:pPr marL="457200" lvl="0" indent="-336550" algn="l" rtl="0">
              <a:lnSpc>
                <a:spcPct val="90000"/>
              </a:lnSpc>
              <a:spcBef>
                <a:spcPts val="0"/>
              </a:spcBef>
              <a:spcAft>
                <a:spcPts val="0"/>
              </a:spcAft>
              <a:buClr>
                <a:srgbClr val="695D46"/>
              </a:buClr>
              <a:buSzPts val="1700"/>
              <a:buFont typeface="Montserrat SemiBold"/>
              <a:buChar char="-"/>
            </a:pPr>
            <a:r>
              <a:rPr lang="en-US" sz="1700">
                <a:solidFill>
                  <a:srgbClr val="695D46"/>
                </a:solidFill>
                <a:latin typeface="Montserrat SemiBold"/>
                <a:ea typeface="Montserrat SemiBold"/>
                <a:cs typeface="Montserrat SemiBold"/>
                <a:sym typeface="Montserrat SemiBold"/>
              </a:rPr>
              <a:t>Kelly Ho</a:t>
            </a:r>
            <a:endParaRPr sz="1700">
              <a:solidFill>
                <a:srgbClr val="695D46"/>
              </a:solidFill>
              <a:latin typeface="Montserrat SemiBold"/>
              <a:ea typeface="Montserrat SemiBold"/>
              <a:cs typeface="Montserrat SemiBold"/>
              <a:sym typeface="Montserrat SemiBold"/>
            </a:endParaRPr>
          </a:p>
          <a:p>
            <a:pPr marL="457200" lvl="0" indent="-336550" algn="l" rtl="0">
              <a:lnSpc>
                <a:spcPct val="90000"/>
              </a:lnSpc>
              <a:spcBef>
                <a:spcPts val="0"/>
              </a:spcBef>
              <a:spcAft>
                <a:spcPts val="0"/>
              </a:spcAft>
              <a:buClr>
                <a:srgbClr val="695D46"/>
              </a:buClr>
              <a:buSzPts val="1700"/>
              <a:buFont typeface="Montserrat SemiBold"/>
              <a:buChar char="-"/>
            </a:pPr>
            <a:r>
              <a:rPr lang="en-US" sz="1700">
                <a:solidFill>
                  <a:srgbClr val="695D46"/>
                </a:solidFill>
                <a:latin typeface="Montserrat SemiBold"/>
                <a:ea typeface="Montserrat SemiBold"/>
                <a:cs typeface="Montserrat SemiBold"/>
                <a:sym typeface="Montserrat SemiBold"/>
              </a:rPr>
              <a:t>Karen Li</a:t>
            </a:r>
            <a:endParaRPr sz="1700">
              <a:solidFill>
                <a:srgbClr val="695D46"/>
              </a:solidFill>
              <a:latin typeface="Montserrat SemiBold"/>
              <a:ea typeface="Montserrat SemiBold"/>
              <a:cs typeface="Montserrat SemiBold"/>
              <a:sym typeface="Montserrat SemiBold"/>
            </a:endParaRPr>
          </a:p>
        </p:txBody>
      </p:sp>
      <p:cxnSp>
        <p:nvCxnSpPr>
          <p:cNvPr id="2179" name="Google Shape;2179;p204"/>
          <p:cNvCxnSpPr/>
          <p:nvPr/>
        </p:nvCxnSpPr>
        <p:spPr>
          <a:xfrm>
            <a:off x="593801" y="5369833"/>
            <a:ext cx="4977900" cy="0"/>
          </a:xfrm>
          <a:prstGeom prst="straightConnector1">
            <a:avLst/>
          </a:prstGeom>
          <a:noFill/>
          <a:ln w="28575" cap="flat" cmpd="sng">
            <a:solidFill>
              <a:schemeClr val="dk2"/>
            </a:solidFill>
            <a:prstDash val="lgDash"/>
            <a:round/>
            <a:headEnd type="none" w="sm" len="sm"/>
            <a:tailEnd type="none" w="sm" len="sm"/>
          </a:ln>
        </p:spPr>
      </p:cxnSp>
      <p:sp>
        <p:nvSpPr>
          <p:cNvPr id="2180" name="Google Shape;2180;p204"/>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300"/>
              <a:buFont typeface="Arial"/>
              <a:buNone/>
              <a:tabLst/>
              <a:defRPr/>
            </a:pPr>
            <a:fld id="{00000000-1234-1234-1234-123412341234}" type="slidenum">
              <a:rPr kumimoji="0" lang="en-US" sz="1300" b="0" i="0" u="none" strike="noStrike" kern="0" cap="none" spc="0" normalizeH="0" baseline="0" noProof="0">
                <a:ln>
                  <a:noFill/>
                </a:ln>
                <a:solidFill>
                  <a:srgbClr val="436F9E"/>
                </a:solidFill>
                <a:effectLst/>
                <a:uLnTx/>
                <a:uFillTx/>
                <a:latin typeface="Actor"/>
                <a:sym typeface="Actor"/>
              </a:rPr>
              <a:pPr marL="0" marR="0" lvl="0" indent="0" algn="r" defTabSz="914400" rtl="0" eaLnBrk="1" fontAlgn="auto" latinLnBrk="0" hangingPunct="1">
                <a:lnSpc>
                  <a:spcPct val="100000"/>
                </a:lnSpc>
                <a:spcBef>
                  <a:spcPts val="0"/>
                </a:spcBef>
                <a:spcAft>
                  <a:spcPts val="0"/>
                </a:spcAft>
                <a:buClr>
                  <a:srgbClr val="000000"/>
                </a:buClr>
                <a:buSzPts val="1300"/>
                <a:buFont typeface="Arial"/>
                <a:buNone/>
                <a:tabLst/>
                <a:defRPr/>
              </a:pPr>
              <a:t>20</a:t>
            </a:fld>
            <a:endParaRPr kumimoji="0" sz="1300" b="0" i="0" u="none" strike="noStrike" kern="0" cap="none" spc="0" normalizeH="0" baseline="0" noProof="0">
              <a:ln>
                <a:noFill/>
              </a:ln>
              <a:solidFill>
                <a:srgbClr val="436F9E"/>
              </a:solidFill>
              <a:effectLst/>
              <a:uLnTx/>
              <a:uFillTx/>
              <a:latin typeface="Actor"/>
              <a:sym typeface="Acto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02"/>
        <p:cNvGrpSpPr/>
        <p:nvPr/>
      </p:nvGrpSpPr>
      <p:grpSpPr>
        <a:xfrm>
          <a:off x="0" y="0"/>
          <a:ext cx="0" cy="0"/>
          <a:chOff x="0" y="0"/>
          <a:chExt cx="0" cy="0"/>
        </a:xfrm>
      </p:grpSpPr>
      <p:sp>
        <p:nvSpPr>
          <p:cNvPr id="2203" name="Google Shape;2203;p207"/>
          <p:cNvSpPr txBox="1">
            <a:spLocks noGrp="1"/>
          </p:cNvSpPr>
          <p:nvPr>
            <p:ph type="title"/>
          </p:nvPr>
        </p:nvSpPr>
        <p:spPr>
          <a:xfrm>
            <a:off x="713250" y="138500"/>
            <a:ext cx="7717500" cy="763500"/>
          </a:xfrm>
          <a:prstGeom prst="rect">
            <a:avLst/>
          </a:prstGeom>
          <a:noFill/>
          <a:ln>
            <a:noFill/>
          </a:ln>
        </p:spPr>
        <p:txBody>
          <a:bodyPr spcFirstLastPara="1" wrap="square" lIns="121900" tIns="121900" rIns="121900" bIns="121900" anchor="t" anchorCtr="0">
            <a:noAutofit/>
          </a:bodyPr>
          <a:lstStyle/>
          <a:p>
            <a:pPr marL="0" lvl="0" indent="0" algn="ctr" rtl="0">
              <a:lnSpc>
                <a:spcPct val="100000"/>
              </a:lnSpc>
              <a:spcBef>
                <a:spcPts val="0"/>
              </a:spcBef>
              <a:spcAft>
                <a:spcPts val="0"/>
              </a:spcAft>
              <a:buSzPts val="1900"/>
              <a:buNone/>
            </a:pPr>
            <a:r>
              <a:rPr lang="en-US" sz="5300"/>
              <a:t>Aim </a:t>
            </a:r>
            <a:r>
              <a:rPr lang="en-US" sz="5300">
                <a:solidFill>
                  <a:schemeClr val="lt2"/>
                </a:solidFill>
              </a:rPr>
              <a:t>Statement</a:t>
            </a:r>
            <a:endParaRPr sz="5300">
              <a:solidFill>
                <a:schemeClr val="lt2"/>
              </a:solidFill>
            </a:endParaRPr>
          </a:p>
        </p:txBody>
      </p:sp>
      <p:sp>
        <p:nvSpPr>
          <p:cNvPr id="2204" name="Google Shape;2204;p207"/>
          <p:cNvSpPr txBox="1"/>
          <p:nvPr/>
        </p:nvSpPr>
        <p:spPr>
          <a:xfrm flipH="1">
            <a:off x="453947" y="1355375"/>
            <a:ext cx="8526600" cy="5283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2600" b="1">
                <a:solidFill>
                  <a:schemeClr val="dk1"/>
                </a:solidFill>
                <a:latin typeface="Roboto Condensed"/>
                <a:ea typeface="Roboto Condensed"/>
                <a:cs typeface="Roboto Condensed"/>
                <a:sym typeface="Roboto Condensed"/>
              </a:rPr>
              <a:t>Global Aim</a:t>
            </a:r>
            <a:r>
              <a:rPr lang="en-US" sz="2600" b="1" i="0" u="none" strike="noStrike" cap="none">
                <a:solidFill>
                  <a:schemeClr val="dk1"/>
                </a:solidFill>
                <a:latin typeface="Roboto Condensed"/>
                <a:ea typeface="Roboto Condensed"/>
                <a:cs typeface="Roboto Condensed"/>
                <a:sym typeface="Roboto Condensed"/>
              </a:rPr>
              <a:t>:</a:t>
            </a:r>
            <a:r>
              <a:rPr lang="en-US" sz="1800">
                <a:solidFill>
                  <a:schemeClr val="dk1"/>
                </a:solidFill>
                <a:latin typeface="Actor"/>
                <a:ea typeface="Actor"/>
                <a:cs typeface="Actor"/>
                <a:sym typeface="Actor"/>
              </a:rPr>
              <a:t> </a:t>
            </a:r>
            <a:r>
              <a:rPr lang="en-US" sz="1800">
                <a:solidFill>
                  <a:schemeClr val="dk2"/>
                </a:solidFill>
                <a:latin typeface="Actor"/>
                <a:ea typeface="Actor"/>
                <a:cs typeface="Actor"/>
                <a:sym typeface="Actor"/>
              </a:rPr>
              <a:t>Achieve a </a:t>
            </a:r>
            <a:r>
              <a:rPr lang="en-US" sz="1800" b="1">
                <a:solidFill>
                  <a:schemeClr val="dk2"/>
                </a:solidFill>
                <a:latin typeface="Actor"/>
                <a:ea typeface="Actor"/>
                <a:cs typeface="Actor"/>
                <a:sym typeface="Actor"/>
              </a:rPr>
              <a:t>20% increase</a:t>
            </a:r>
            <a:r>
              <a:rPr lang="en-US" sz="1800">
                <a:solidFill>
                  <a:schemeClr val="dk2"/>
                </a:solidFill>
                <a:latin typeface="Actor"/>
                <a:ea typeface="Actor"/>
                <a:cs typeface="Actor"/>
                <a:sym typeface="Actor"/>
              </a:rPr>
              <a:t> in Tdap booster administration for the 18–65 age group within the 6-month project period at CHC New London. </a:t>
            </a:r>
            <a:endParaRPr sz="1800">
              <a:solidFill>
                <a:schemeClr val="dk2"/>
              </a:solidFill>
              <a:latin typeface="Actor"/>
              <a:ea typeface="Actor"/>
              <a:cs typeface="Actor"/>
              <a:sym typeface="Actor"/>
            </a:endParaRPr>
          </a:p>
        </p:txBody>
      </p:sp>
      <p:sp>
        <p:nvSpPr>
          <p:cNvPr id="2205" name="Google Shape;2205;p207"/>
          <p:cNvSpPr/>
          <p:nvPr/>
        </p:nvSpPr>
        <p:spPr>
          <a:xfrm flipH="1">
            <a:off x="163445" y="1557708"/>
            <a:ext cx="234900" cy="299700"/>
          </a:xfrm>
          <a:prstGeom prst="ellipse">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2206" name="Google Shape;2206;p207"/>
          <p:cNvSpPr txBox="1"/>
          <p:nvPr/>
        </p:nvSpPr>
        <p:spPr>
          <a:xfrm flipH="1">
            <a:off x="453874" y="2517738"/>
            <a:ext cx="8526600" cy="5283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2600" b="1">
                <a:solidFill>
                  <a:schemeClr val="dk1"/>
                </a:solidFill>
                <a:latin typeface="Roboto Condensed"/>
                <a:ea typeface="Roboto Condensed"/>
                <a:cs typeface="Roboto Condensed"/>
                <a:sym typeface="Roboto Condensed"/>
              </a:rPr>
              <a:t>Patient Experience</a:t>
            </a:r>
            <a:r>
              <a:rPr lang="en-US" sz="2600" b="1" i="0" u="none" strike="noStrike" cap="none">
                <a:solidFill>
                  <a:schemeClr val="dk1"/>
                </a:solidFill>
                <a:latin typeface="Roboto Condensed"/>
                <a:ea typeface="Roboto Condensed"/>
                <a:cs typeface="Roboto Condensed"/>
                <a:sym typeface="Roboto Condensed"/>
              </a:rPr>
              <a:t>:</a:t>
            </a:r>
            <a:r>
              <a:rPr lang="en-US" sz="2900" b="1" i="0" u="none" strike="noStrike" cap="none">
                <a:solidFill>
                  <a:schemeClr val="dk1"/>
                </a:solidFill>
                <a:latin typeface="Roboto Condensed"/>
                <a:ea typeface="Roboto Condensed"/>
                <a:cs typeface="Roboto Condensed"/>
                <a:sym typeface="Roboto Condensed"/>
              </a:rPr>
              <a:t> </a:t>
            </a:r>
            <a:r>
              <a:rPr lang="en-US" sz="1800">
                <a:solidFill>
                  <a:schemeClr val="dk2"/>
                </a:solidFill>
                <a:latin typeface="Actor"/>
                <a:ea typeface="Actor"/>
                <a:cs typeface="Actor"/>
                <a:sym typeface="Actor"/>
              </a:rPr>
              <a:t>Patient is feeling more prepared to a more efficient clinical encounter, reducing the time the provider spends on basic education. </a:t>
            </a:r>
            <a:endParaRPr sz="1800">
              <a:solidFill>
                <a:schemeClr val="dk2"/>
              </a:solidFill>
              <a:latin typeface="Actor"/>
              <a:ea typeface="Actor"/>
              <a:cs typeface="Actor"/>
              <a:sym typeface="Actor"/>
            </a:endParaRPr>
          </a:p>
          <a:p>
            <a:pPr marL="0" marR="0" lvl="0" indent="0" algn="l" rtl="0">
              <a:lnSpc>
                <a:spcPct val="100000"/>
              </a:lnSpc>
              <a:spcBef>
                <a:spcPts val="0"/>
              </a:spcBef>
              <a:spcAft>
                <a:spcPts val="0"/>
              </a:spcAft>
              <a:buClr>
                <a:srgbClr val="000000"/>
              </a:buClr>
              <a:buSzPts val="2600"/>
              <a:buFont typeface="Arial"/>
              <a:buNone/>
            </a:pPr>
            <a:endParaRPr sz="1800">
              <a:solidFill>
                <a:schemeClr val="dk2"/>
              </a:solidFill>
              <a:latin typeface="Actor"/>
              <a:ea typeface="Actor"/>
              <a:cs typeface="Actor"/>
              <a:sym typeface="Actor"/>
            </a:endParaRPr>
          </a:p>
        </p:txBody>
      </p:sp>
      <p:sp>
        <p:nvSpPr>
          <p:cNvPr id="2207" name="Google Shape;2207;p207"/>
          <p:cNvSpPr/>
          <p:nvPr/>
        </p:nvSpPr>
        <p:spPr>
          <a:xfrm flipH="1">
            <a:off x="163455" y="2746358"/>
            <a:ext cx="234900" cy="299700"/>
          </a:xfrm>
          <a:prstGeom prst="ellipse">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2208" name="Google Shape;2208;p207"/>
          <p:cNvSpPr txBox="1"/>
          <p:nvPr/>
        </p:nvSpPr>
        <p:spPr>
          <a:xfrm flipH="1">
            <a:off x="453875" y="3680100"/>
            <a:ext cx="8526600" cy="11646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2600" b="1">
                <a:solidFill>
                  <a:schemeClr val="dk1"/>
                </a:solidFill>
                <a:latin typeface="Roboto Condensed"/>
                <a:ea typeface="Roboto Condensed"/>
                <a:cs typeface="Roboto Condensed"/>
                <a:sym typeface="Roboto Condensed"/>
              </a:rPr>
              <a:t>Provider Experience</a:t>
            </a:r>
            <a:r>
              <a:rPr lang="en-US" sz="2600" b="1" i="0" u="none" strike="noStrike" cap="none">
                <a:solidFill>
                  <a:schemeClr val="dk1"/>
                </a:solidFill>
                <a:latin typeface="Roboto Condensed"/>
                <a:ea typeface="Roboto Condensed"/>
                <a:cs typeface="Roboto Condensed"/>
                <a:sym typeface="Roboto Condensed"/>
              </a:rPr>
              <a:t>:</a:t>
            </a:r>
            <a:r>
              <a:rPr lang="en-US" sz="2900" b="1" i="0" u="none" strike="noStrike" cap="none">
                <a:solidFill>
                  <a:schemeClr val="dk1"/>
                </a:solidFill>
                <a:latin typeface="Roboto Condensed"/>
                <a:ea typeface="Roboto Condensed"/>
                <a:cs typeface="Roboto Condensed"/>
                <a:sym typeface="Roboto Condensed"/>
              </a:rPr>
              <a:t> </a:t>
            </a:r>
            <a:r>
              <a:rPr lang="en-US" sz="1800">
                <a:solidFill>
                  <a:schemeClr val="dk2"/>
                </a:solidFill>
                <a:latin typeface="Actor"/>
                <a:ea typeface="Actor"/>
                <a:cs typeface="Actor"/>
                <a:sym typeface="Actor"/>
              </a:rPr>
              <a:t>Ensuring all the  eligible adults (18–65) are identified and educated before the exam starts. This aims to </a:t>
            </a:r>
            <a:r>
              <a:rPr lang="en-US" sz="1800" b="1">
                <a:solidFill>
                  <a:schemeClr val="dk2"/>
                </a:solidFill>
                <a:latin typeface="Actor"/>
                <a:ea typeface="Actor"/>
                <a:cs typeface="Actor"/>
                <a:sym typeface="Actor"/>
              </a:rPr>
              <a:t>reduce the clinician’s counseling time</a:t>
            </a:r>
            <a:r>
              <a:rPr lang="en-US" sz="1800">
                <a:solidFill>
                  <a:schemeClr val="dk2"/>
                </a:solidFill>
                <a:latin typeface="Actor"/>
                <a:ea typeface="Actor"/>
                <a:cs typeface="Actor"/>
                <a:sym typeface="Actor"/>
              </a:rPr>
              <a:t> during the visit, allowing for more complex clinical discussions while maintaining high-quality preventive care."</a:t>
            </a:r>
            <a:endParaRPr sz="1800">
              <a:solidFill>
                <a:schemeClr val="dk2"/>
              </a:solidFill>
              <a:latin typeface="Actor"/>
              <a:ea typeface="Actor"/>
              <a:cs typeface="Actor"/>
              <a:sym typeface="Actor"/>
            </a:endParaRPr>
          </a:p>
          <a:p>
            <a:pPr marL="0" marR="0" lvl="0" indent="0" algn="l" rtl="0">
              <a:lnSpc>
                <a:spcPct val="100000"/>
              </a:lnSpc>
              <a:spcBef>
                <a:spcPts val="0"/>
              </a:spcBef>
              <a:spcAft>
                <a:spcPts val="0"/>
              </a:spcAft>
              <a:buClr>
                <a:srgbClr val="000000"/>
              </a:buClr>
              <a:buSzPts val="2600"/>
              <a:buFont typeface="Arial"/>
              <a:buNone/>
            </a:pPr>
            <a:endParaRPr sz="1800">
              <a:solidFill>
                <a:schemeClr val="dk1"/>
              </a:solidFill>
              <a:latin typeface="Actor"/>
              <a:ea typeface="Actor"/>
              <a:cs typeface="Actor"/>
              <a:sym typeface="Actor"/>
            </a:endParaRPr>
          </a:p>
        </p:txBody>
      </p:sp>
      <p:sp>
        <p:nvSpPr>
          <p:cNvPr id="2209" name="Google Shape;2209;p207"/>
          <p:cNvSpPr txBox="1">
            <a:spLocks noGrp="1"/>
          </p:cNvSpPr>
          <p:nvPr>
            <p:ph type="sldNum" idx="12"/>
          </p:nvPr>
        </p:nvSpPr>
        <p:spPr>
          <a:xfrm>
            <a:off x="8556784" y="6333134"/>
            <a:ext cx="548700" cy="5250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US"/>
              <a:t>21</a:t>
            </a:fld>
            <a:endParaRPr/>
          </a:p>
        </p:txBody>
      </p:sp>
      <p:sp>
        <p:nvSpPr>
          <p:cNvPr id="2210" name="Google Shape;2210;p207"/>
          <p:cNvSpPr/>
          <p:nvPr/>
        </p:nvSpPr>
        <p:spPr>
          <a:xfrm flipH="1">
            <a:off x="163455" y="3935008"/>
            <a:ext cx="234900" cy="299700"/>
          </a:xfrm>
          <a:prstGeom prst="ellipse">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15"/>
        <p:cNvGrpSpPr/>
        <p:nvPr/>
      </p:nvGrpSpPr>
      <p:grpSpPr>
        <a:xfrm>
          <a:off x="0" y="0"/>
          <a:ext cx="0" cy="0"/>
          <a:chOff x="0" y="0"/>
          <a:chExt cx="0" cy="0"/>
        </a:xfrm>
      </p:grpSpPr>
      <p:sp>
        <p:nvSpPr>
          <p:cNvPr id="2216" name="Google Shape;2216;p208"/>
          <p:cNvSpPr txBox="1">
            <a:spLocks noGrp="1"/>
          </p:cNvSpPr>
          <p:nvPr>
            <p:ph type="title"/>
          </p:nvPr>
        </p:nvSpPr>
        <p:spPr>
          <a:xfrm>
            <a:off x="713225" y="560900"/>
            <a:ext cx="7717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a:t>Influencing Strategy</a:t>
            </a:r>
            <a:endParaRPr/>
          </a:p>
        </p:txBody>
      </p:sp>
      <p:sp>
        <p:nvSpPr>
          <p:cNvPr id="2217" name="Google Shape;2217;p208"/>
          <p:cNvSpPr txBox="1"/>
          <p:nvPr/>
        </p:nvSpPr>
        <p:spPr>
          <a:xfrm>
            <a:off x="8001000" y="406400"/>
            <a:ext cx="11274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chemeClr val="lt1"/>
                </a:solidFill>
                <a:latin typeface="Actor"/>
                <a:ea typeface="Actor"/>
                <a:cs typeface="Actor"/>
                <a:sym typeface="Actor"/>
              </a:rPr>
              <a:t>C = Current</a:t>
            </a:r>
            <a:endParaRPr sz="1100">
              <a:solidFill>
                <a:schemeClr val="lt1"/>
              </a:solidFill>
              <a:latin typeface="Actor"/>
              <a:ea typeface="Actor"/>
              <a:cs typeface="Actor"/>
              <a:sym typeface="Actor"/>
            </a:endParaRPr>
          </a:p>
          <a:p>
            <a:pPr marL="0" lvl="0" indent="0" algn="l" rtl="0">
              <a:spcBef>
                <a:spcPts val="0"/>
              </a:spcBef>
              <a:spcAft>
                <a:spcPts val="0"/>
              </a:spcAft>
              <a:buNone/>
            </a:pPr>
            <a:r>
              <a:rPr lang="en-US" sz="1100">
                <a:solidFill>
                  <a:schemeClr val="lt1"/>
                </a:solidFill>
                <a:latin typeface="Actor"/>
                <a:ea typeface="Actor"/>
                <a:cs typeface="Actor"/>
                <a:sym typeface="Actor"/>
              </a:rPr>
              <a:t>D = Desire</a:t>
            </a:r>
            <a:endParaRPr sz="1100">
              <a:solidFill>
                <a:schemeClr val="lt1"/>
              </a:solidFill>
              <a:latin typeface="Actor"/>
              <a:ea typeface="Actor"/>
              <a:cs typeface="Actor"/>
              <a:sym typeface="Actor"/>
            </a:endParaRPr>
          </a:p>
        </p:txBody>
      </p:sp>
      <p:graphicFrame>
        <p:nvGraphicFramePr>
          <p:cNvPr id="2218" name="Google Shape;2218;p208"/>
          <p:cNvGraphicFramePr/>
          <p:nvPr/>
        </p:nvGraphicFramePr>
        <p:xfrm>
          <a:off x="326375" y="2251525"/>
          <a:ext cx="8491200" cy="3878425"/>
        </p:xfrm>
        <a:graphic>
          <a:graphicData uri="http://schemas.openxmlformats.org/drawingml/2006/table">
            <a:tbl>
              <a:tblPr>
                <a:noFill/>
              </a:tblPr>
              <a:tblGrid>
                <a:gridCol w="1651525">
                  <a:extLst>
                    <a:ext uri="{9D8B030D-6E8A-4147-A177-3AD203B41FA5}">
                      <a16:colId xmlns:a16="http://schemas.microsoft.com/office/drawing/2014/main" val="20000"/>
                    </a:ext>
                  </a:extLst>
                </a:gridCol>
                <a:gridCol w="1321275">
                  <a:extLst>
                    <a:ext uri="{9D8B030D-6E8A-4147-A177-3AD203B41FA5}">
                      <a16:colId xmlns:a16="http://schemas.microsoft.com/office/drawing/2014/main" val="20001"/>
                    </a:ext>
                  </a:extLst>
                </a:gridCol>
                <a:gridCol w="1993025">
                  <a:extLst>
                    <a:ext uri="{9D8B030D-6E8A-4147-A177-3AD203B41FA5}">
                      <a16:colId xmlns:a16="http://schemas.microsoft.com/office/drawing/2014/main" val="20002"/>
                    </a:ext>
                  </a:extLst>
                </a:gridCol>
                <a:gridCol w="1870350">
                  <a:extLst>
                    <a:ext uri="{9D8B030D-6E8A-4147-A177-3AD203B41FA5}">
                      <a16:colId xmlns:a16="http://schemas.microsoft.com/office/drawing/2014/main" val="20003"/>
                    </a:ext>
                  </a:extLst>
                </a:gridCol>
                <a:gridCol w="1655025">
                  <a:extLst>
                    <a:ext uri="{9D8B030D-6E8A-4147-A177-3AD203B41FA5}">
                      <a16:colId xmlns:a16="http://schemas.microsoft.com/office/drawing/2014/main" val="20004"/>
                    </a:ext>
                  </a:extLst>
                </a:gridCol>
              </a:tblGrid>
              <a:tr h="1000875">
                <a:tc>
                  <a:txBody>
                    <a:bodyPr/>
                    <a:lstStyle/>
                    <a:p>
                      <a:pPr marL="0" lvl="0" indent="0" algn="ctr" rtl="0">
                        <a:spcBef>
                          <a:spcPts val="0"/>
                        </a:spcBef>
                        <a:spcAft>
                          <a:spcPts val="0"/>
                        </a:spcAft>
                        <a:buNone/>
                      </a:pPr>
                      <a:r>
                        <a:rPr lang="en-US" b="1">
                          <a:solidFill>
                            <a:schemeClr val="lt1"/>
                          </a:solidFill>
                        </a:rPr>
                        <a:t>Stakeholder</a:t>
                      </a:r>
                      <a:endParaRPr b="1">
                        <a:solidFill>
                          <a:schemeClr val="lt1"/>
                        </a:solidFill>
                      </a:endParaRPr>
                    </a:p>
                  </a:txBody>
                  <a:tcPr marL="91425" marR="91425" marT="91425" marB="91425">
                    <a:solidFill>
                      <a:schemeClr val="accent3"/>
                    </a:solidFill>
                  </a:tcPr>
                </a:tc>
                <a:tc>
                  <a:txBody>
                    <a:bodyPr/>
                    <a:lstStyle/>
                    <a:p>
                      <a:pPr marL="0" lvl="0" indent="0" algn="ctr" rtl="0">
                        <a:spcBef>
                          <a:spcPts val="0"/>
                        </a:spcBef>
                        <a:spcAft>
                          <a:spcPts val="0"/>
                        </a:spcAft>
                        <a:buNone/>
                      </a:pPr>
                      <a:r>
                        <a:rPr lang="en-US" b="1">
                          <a:solidFill>
                            <a:schemeClr val="lt1"/>
                          </a:solidFill>
                        </a:rPr>
                        <a:t>Current Stance</a:t>
                      </a:r>
                      <a:endParaRPr b="1">
                        <a:solidFill>
                          <a:schemeClr val="lt1"/>
                        </a:solidFill>
                      </a:endParaRPr>
                    </a:p>
                  </a:txBody>
                  <a:tcPr marL="91425" marR="91425" marT="91425" marB="91425">
                    <a:solidFill>
                      <a:schemeClr val="accent3"/>
                    </a:solidFill>
                  </a:tcPr>
                </a:tc>
                <a:tc>
                  <a:txBody>
                    <a:bodyPr/>
                    <a:lstStyle/>
                    <a:p>
                      <a:pPr marL="0" lvl="0" indent="0" algn="ctr" rtl="0">
                        <a:spcBef>
                          <a:spcPts val="0"/>
                        </a:spcBef>
                        <a:spcAft>
                          <a:spcPts val="0"/>
                        </a:spcAft>
                        <a:buNone/>
                      </a:pPr>
                      <a:r>
                        <a:rPr lang="en-US" b="1">
                          <a:solidFill>
                            <a:schemeClr val="lt1"/>
                          </a:solidFill>
                        </a:rPr>
                        <a:t>Desired Behaviors</a:t>
                      </a:r>
                      <a:endParaRPr b="1">
                        <a:solidFill>
                          <a:schemeClr val="lt1"/>
                        </a:solidFill>
                      </a:endParaRPr>
                    </a:p>
                  </a:txBody>
                  <a:tcPr marL="91425" marR="91425" marT="91425" marB="91425">
                    <a:solidFill>
                      <a:schemeClr val="accent3"/>
                    </a:solidFill>
                  </a:tcPr>
                </a:tc>
                <a:tc>
                  <a:txBody>
                    <a:bodyPr/>
                    <a:lstStyle/>
                    <a:p>
                      <a:pPr marL="0" lvl="0" indent="0" algn="ctr" rtl="0">
                        <a:spcBef>
                          <a:spcPts val="0"/>
                        </a:spcBef>
                        <a:spcAft>
                          <a:spcPts val="0"/>
                        </a:spcAft>
                        <a:buNone/>
                      </a:pPr>
                      <a:r>
                        <a:rPr lang="en-US" b="1">
                          <a:solidFill>
                            <a:schemeClr val="lt1"/>
                          </a:solidFill>
                        </a:rPr>
                        <a:t>Short Term Concerns</a:t>
                      </a:r>
                      <a:endParaRPr b="1">
                        <a:solidFill>
                          <a:schemeClr val="lt1"/>
                        </a:solidFill>
                      </a:endParaRPr>
                    </a:p>
                  </a:txBody>
                  <a:tcPr marL="91425" marR="91425" marT="91425" marB="91425">
                    <a:solidFill>
                      <a:schemeClr val="accent3"/>
                    </a:solidFill>
                  </a:tcPr>
                </a:tc>
                <a:tc>
                  <a:txBody>
                    <a:bodyPr/>
                    <a:lstStyle/>
                    <a:p>
                      <a:pPr marL="0" lvl="0" indent="0" algn="ctr" rtl="0">
                        <a:spcBef>
                          <a:spcPts val="0"/>
                        </a:spcBef>
                        <a:spcAft>
                          <a:spcPts val="0"/>
                        </a:spcAft>
                        <a:buNone/>
                      </a:pPr>
                      <a:r>
                        <a:rPr lang="en-US" b="1">
                          <a:solidFill>
                            <a:schemeClr val="lt1"/>
                          </a:solidFill>
                        </a:rPr>
                        <a:t>Short Term Wins</a:t>
                      </a:r>
                      <a:endParaRPr b="1">
                        <a:solidFill>
                          <a:schemeClr val="lt1"/>
                        </a:solidFill>
                      </a:endParaRPr>
                    </a:p>
                  </a:txBody>
                  <a:tcPr marL="91425" marR="91425" marT="91425" marB="91425">
                    <a:solidFill>
                      <a:schemeClr val="accent3"/>
                    </a:solidFill>
                  </a:tcPr>
                </a:tc>
                <a:extLst>
                  <a:ext uri="{0D108BD9-81ED-4DB2-BD59-A6C34878D82A}">
                    <a16:rowId xmlns:a16="http://schemas.microsoft.com/office/drawing/2014/main" val="10000"/>
                  </a:ext>
                </a:extLst>
              </a:tr>
              <a:tr h="850725">
                <a:tc>
                  <a:txBody>
                    <a:bodyPr/>
                    <a:lstStyle/>
                    <a:p>
                      <a:pPr marL="0" lvl="0" indent="0" algn="ctr" rtl="0">
                        <a:spcBef>
                          <a:spcPts val="0"/>
                        </a:spcBef>
                        <a:spcAft>
                          <a:spcPts val="0"/>
                        </a:spcAft>
                        <a:buNone/>
                      </a:pPr>
                      <a:r>
                        <a:rPr lang="en-US" sz="1100" b="1">
                          <a:solidFill>
                            <a:schemeClr val="lt1"/>
                          </a:solidFill>
                        </a:rPr>
                        <a:t>MA</a:t>
                      </a:r>
                      <a:endParaRPr sz="1100" b="1">
                        <a:solidFill>
                          <a:schemeClr val="lt1"/>
                        </a:solidFill>
                      </a:endParaRPr>
                    </a:p>
                  </a:txBody>
                  <a:tcPr marL="91425" marR="91425" marT="91425" marB="91425">
                    <a:solidFill>
                      <a:schemeClr val="lt2"/>
                    </a:solidFill>
                  </a:tcPr>
                </a:tc>
                <a:tc>
                  <a:txBody>
                    <a:bodyPr/>
                    <a:lstStyle/>
                    <a:p>
                      <a:pPr marL="0" lvl="0" indent="0" algn="ctr" rtl="0">
                        <a:spcBef>
                          <a:spcPts val="0"/>
                        </a:spcBef>
                        <a:spcAft>
                          <a:spcPts val="0"/>
                        </a:spcAft>
                        <a:buNone/>
                      </a:pPr>
                      <a:r>
                        <a:rPr lang="en-US" sz="1100"/>
                        <a:t>Neutral</a:t>
                      </a:r>
                      <a:endParaRPr sz="1100"/>
                    </a:p>
                  </a:txBody>
                  <a:tcPr marL="91425" marR="91425" marT="91425" marB="91425"/>
                </a:tc>
                <a:tc>
                  <a:txBody>
                    <a:bodyPr/>
                    <a:lstStyle/>
                    <a:p>
                      <a:pPr marL="0" lvl="0" indent="0" algn="ctr" rtl="0">
                        <a:spcBef>
                          <a:spcPts val="0"/>
                        </a:spcBef>
                        <a:spcAft>
                          <a:spcPts val="0"/>
                        </a:spcAft>
                        <a:buNone/>
                      </a:pPr>
                      <a:r>
                        <a:rPr lang="en-US" sz="1100"/>
                        <a:t>Check Tdap status and hand out materials </a:t>
                      </a:r>
                      <a:endParaRPr sz="1100"/>
                    </a:p>
                  </a:txBody>
                  <a:tcPr marL="91425" marR="91425" marT="91425" marB="91425"/>
                </a:tc>
                <a:tc>
                  <a:txBody>
                    <a:bodyPr/>
                    <a:lstStyle/>
                    <a:p>
                      <a:pPr marL="0" lvl="0" indent="0" algn="ctr" rtl="0">
                        <a:spcBef>
                          <a:spcPts val="0"/>
                        </a:spcBef>
                        <a:spcAft>
                          <a:spcPts val="0"/>
                        </a:spcAft>
                        <a:buNone/>
                      </a:pPr>
                      <a:r>
                        <a:rPr lang="en-US" sz="1100"/>
                        <a:t>"Will this make me fall behind schedule?"</a:t>
                      </a:r>
                      <a:endParaRPr sz="1100"/>
                    </a:p>
                  </a:txBody>
                  <a:tcPr marL="91425" marR="91425" marT="91425" marB="91425"/>
                </a:tc>
                <a:tc>
                  <a:txBody>
                    <a:bodyPr/>
                    <a:lstStyle/>
                    <a:p>
                      <a:pPr marL="0" lvl="0" indent="0" algn="ctr" rtl="0">
                        <a:spcBef>
                          <a:spcPts val="0"/>
                        </a:spcBef>
                        <a:spcAft>
                          <a:spcPts val="0"/>
                        </a:spcAft>
                        <a:buNone/>
                      </a:pPr>
                      <a:r>
                        <a:rPr lang="en-US" sz="1100"/>
                        <a:t>Receiving a "Thank you" </a:t>
                      </a:r>
                      <a:endParaRPr sz="1100"/>
                    </a:p>
                  </a:txBody>
                  <a:tcPr marL="91425" marR="91425" marT="91425" marB="91425"/>
                </a:tc>
                <a:extLst>
                  <a:ext uri="{0D108BD9-81ED-4DB2-BD59-A6C34878D82A}">
                    <a16:rowId xmlns:a16="http://schemas.microsoft.com/office/drawing/2014/main" val="10001"/>
                  </a:ext>
                </a:extLst>
              </a:tr>
              <a:tr h="1401250">
                <a:tc>
                  <a:txBody>
                    <a:bodyPr/>
                    <a:lstStyle/>
                    <a:p>
                      <a:pPr marL="0" lvl="0" indent="0" algn="ctr" rtl="0">
                        <a:spcBef>
                          <a:spcPts val="0"/>
                        </a:spcBef>
                        <a:spcAft>
                          <a:spcPts val="0"/>
                        </a:spcAft>
                        <a:buNone/>
                      </a:pPr>
                      <a:r>
                        <a:rPr lang="en-US" sz="1100" b="1">
                          <a:solidFill>
                            <a:schemeClr val="lt1"/>
                          </a:solidFill>
                        </a:rPr>
                        <a:t>Providers </a:t>
                      </a:r>
                      <a:endParaRPr sz="1100" b="1">
                        <a:solidFill>
                          <a:schemeClr val="lt1"/>
                        </a:solidFill>
                      </a:endParaRPr>
                    </a:p>
                  </a:txBody>
                  <a:tcPr marL="91425" marR="91425" marT="91425" marB="91425">
                    <a:solidFill>
                      <a:schemeClr val="lt2"/>
                    </a:solidFill>
                  </a:tcPr>
                </a:tc>
                <a:tc>
                  <a:txBody>
                    <a:bodyPr/>
                    <a:lstStyle/>
                    <a:p>
                      <a:pPr marL="0" lvl="0" indent="0" algn="ctr" rtl="0">
                        <a:spcBef>
                          <a:spcPts val="0"/>
                        </a:spcBef>
                        <a:spcAft>
                          <a:spcPts val="0"/>
                        </a:spcAft>
                        <a:buNone/>
                      </a:pPr>
                      <a:r>
                        <a:rPr lang="en-US" sz="1100"/>
                        <a:t>Moderately supportive</a:t>
                      </a:r>
                      <a:endParaRPr sz="1100"/>
                    </a:p>
                  </a:txBody>
                  <a:tcPr marL="91425" marR="91425" marT="91425" marB="91425"/>
                </a:tc>
                <a:tc>
                  <a:txBody>
                    <a:bodyPr/>
                    <a:lstStyle/>
                    <a:p>
                      <a:pPr marL="0" lvl="0" indent="0" algn="ctr" rtl="0">
                        <a:spcBef>
                          <a:spcPts val="0"/>
                        </a:spcBef>
                        <a:spcAft>
                          <a:spcPts val="0"/>
                        </a:spcAft>
                        <a:buNone/>
                      </a:pPr>
                      <a:r>
                        <a:rPr lang="en-US" sz="1100"/>
                        <a:t>Confirms the patient read the handout and orders the shot immediately.</a:t>
                      </a:r>
                      <a:endParaRPr sz="1100"/>
                    </a:p>
                  </a:txBody>
                  <a:tcPr marL="91425" marR="91425" marT="91425" marB="91425"/>
                </a:tc>
                <a:tc>
                  <a:txBody>
                    <a:bodyPr/>
                    <a:lstStyle/>
                    <a:p>
                      <a:pPr marL="0" lvl="0" indent="0" algn="ctr" rtl="0">
                        <a:spcBef>
                          <a:spcPts val="0"/>
                        </a:spcBef>
                        <a:spcAft>
                          <a:spcPts val="0"/>
                        </a:spcAft>
                        <a:buNone/>
                      </a:pPr>
                      <a:r>
                        <a:rPr lang="en-US" sz="1100"/>
                        <a:t>"I don't have 5 minutes to argue with a vaccine-hesitant adult."</a:t>
                      </a:r>
                      <a:endParaRPr sz="1100"/>
                    </a:p>
                  </a:txBody>
                  <a:tcPr marL="91425" marR="91425" marT="91425" marB="91425"/>
                </a:tc>
                <a:tc>
                  <a:txBody>
                    <a:bodyPr/>
                    <a:lstStyle/>
                    <a:p>
                      <a:pPr marL="0" lvl="0" indent="0" algn="ctr" rtl="0">
                        <a:spcBef>
                          <a:spcPts val="0"/>
                        </a:spcBef>
                        <a:spcAft>
                          <a:spcPts val="0"/>
                        </a:spcAft>
                        <a:buNone/>
                      </a:pPr>
                      <a:r>
                        <a:rPr lang="en-US" sz="1100"/>
                        <a:t>Entering a room where the patient says, "I'm ready for that Tdap shot."</a:t>
                      </a:r>
                      <a:endParaRPr sz="1100"/>
                    </a:p>
                  </a:txBody>
                  <a:tcPr marL="91425" marR="91425" marT="91425" marB="91425"/>
                </a:tc>
                <a:extLst>
                  <a:ext uri="{0D108BD9-81ED-4DB2-BD59-A6C34878D82A}">
                    <a16:rowId xmlns:a16="http://schemas.microsoft.com/office/drawing/2014/main" val="10002"/>
                  </a:ext>
                </a:extLst>
              </a:tr>
              <a:tr h="625575">
                <a:tc>
                  <a:txBody>
                    <a:bodyPr/>
                    <a:lstStyle/>
                    <a:p>
                      <a:pPr marL="0" lvl="0" indent="0" algn="ctr" rtl="0">
                        <a:spcBef>
                          <a:spcPts val="0"/>
                        </a:spcBef>
                        <a:spcAft>
                          <a:spcPts val="0"/>
                        </a:spcAft>
                        <a:buNone/>
                      </a:pPr>
                      <a:r>
                        <a:rPr lang="en-US" sz="1100" b="1">
                          <a:solidFill>
                            <a:schemeClr val="lt1"/>
                          </a:solidFill>
                        </a:rPr>
                        <a:t>Patients</a:t>
                      </a:r>
                      <a:endParaRPr sz="1100" b="1">
                        <a:solidFill>
                          <a:schemeClr val="lt1"/>
                        </a:solidFill>
                      </a:endParaRPr>
                    </a:p>
                  </a:txBody>
                  <a:tcPr marL="91425" marR="91425" marT="91425" marB="91425">
                    <a:solidFill>
                      <a:schemeClr val="lt2"/>
                    </a:solidFill>
                  </a:tcPr>
                </a:tc>
                <a:tc>
                  <a:txBody>
                    <a:bodyPr/>
                    <a:lstStyle/>
                    <a:p>
                      <a:pPr marL="0" lvl="0" indent="0" algn="ctr" rtl="0">
                        <a:spcBef>
                          <a:spcPts val="0"/>
                        </a:spcBef>
                        <a:spcAft>
                          <a:spcPts val="0"/>
                        </a:spcAft>
                        <a:buNone/>
                      </a:pPr>
                      <a:r>
                        <a:rPr lang="en-US" sz="1100"/>
                        <a:t>Hesitant</a:t>
                      </a:r>
                      <a:endParaRPr sz="1100"/>
                    </a:p>
                  </a:txBody>
                  <a:tcPr marL="91425" marR="91425" marT="91425" marB="91425"/>
                </a:tc>
                <a:tc>
                  <a:txBody>
                    <a:bodyPr/>
                    <a:lstStyle/>
                    <a:p>
                      <a:pPr marL="0" lvl="0" indent="0" algn="ctr" rtl="0">
                        <a:spcBef>
                          <a:spcPts val="0"/>
                        </a:spcBef>
                        <a:spcAft>
                          <a:spcPts val="0"/>
                        </a:spcAft>
                        <a:buNone/>
                      </a:pPr>
                      <a:r>
                        <a:rPr lang="en-US" sz="1100"/>
                        <a:t>Consent during visit</a:t>
                      </a:r>
                      <a:endParaRPr sz="1100"/>
                    </a:p>
                  </a:txBody>
                  <a:tcPr marL="91425" marR="91425" marT="91425" marB="91425"/>
                </a:tc>
                <a:tc>
                  <a:txBody>
                    <a:bodyPr/>
                    <a:lstStyle/>
                    <a:p>
                      <a:pPr marL="0" lvl="0" indent="0" algn="ctr" rtl="0">
                        <a:spcBef>
                          <a:spcPts val="0"/>
                        </a:spcBef>
                        <a:spcAft>
                          <a:spcPts val="0"/>
                        </a:spcAft>
                        <a:buNone/>
                      </a:pPr>
                      <a:r>
                        <a:rPr lang="en-US" sz="1100"/>
                        <a:t>Lack of prepareness</a:t>
                      </a:r>
                      <a:endParaRPr sz="1100"/>
                    </a:p>
                  </a:txBody>
                  <a:tcPr marL="91425" marR="91425" marT="91425" marB="91425"/>
                </a:tc>
                <a:tc>
                  <a:txBody>
                    <a:bodyPr/>
                    <a:lstStyle/>
                    <a:p>
                      <a:pPr marL="0" lvl="0" indent="0" algn="ctr" rtl="0">
                        <a:spcBef>
                          <a:spcPts val="0"/>
                        </a:spcBef>
                        <a:spcAft>
                          <a:spcPts val="0"/>
                        </a:spcAft>
                        <a:buNone/>
                      </a:pPr>
                      <a:r>
                        <a:rPr lang="en-US" sz="1100"/>
                        <a:t>Empowerment</a:t>
                      </a:r>
                      <a:endParaRPr sz="1100"/>
                    </a:p>
                  </a:txBody>
                  <a:tcPr marL="91425" marR="91425" marT="91425" marB="91425"/>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23"/>
        <p:cNvGrpSpPr/>
        <p:nvPr/>
      </p:nvGrpSpPr>
      <p:grpSpPr>
        <a:xfrm>
          <a:off x="0" y="0"/>
          <a:ext cx="0" cy="0"/>
          <a:chOff x="0" y="0"/>
          <a:chExt cx="0" cy="0"/>
        </a:xfrm>
      </p:grpSpPr>
      <p:sp>
        <p:nvSpPr>
          <p:cNvPr id="2224" name="Google Shape;2224;p209"/>
          <p:cNvSpPr/>
          <p:nvPr/>
        </p:nvSpPr>
        <p:spPr>
          <a:xfrm>
            <a:off x="7531100" y="3194000"/>
            <a:ext cx="1536600" cy="1031400"/>
          </a:xfrm>
          <a:prstGeom prst="rect">
            <a:avLst/>
          </a:prstGeom>
          <a:solidFill>
            <a:srgbClr val="4372C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90000"/>
              </a:lnSpc>
              <a:spcBef>
                <a:spcPts val="750"/>
              </a:spcBef>
              <a:spcAft>
                <a:spcPts val="0"/>
              </a:spcAft>
              <a:buClr>
                <a:schemeClr val="dk1"/>
              </a:buClr>
              <a:buSzPts val="1100"/>
              <a:buFont typeface="Arial"/>
              <a:buNone/>
            </a:pPr>
            <a:r>
              <a:rPr lang="en-US" sz="1500" b="1">
                <a:solidFill>
                  <a:schemeClr val="lt1"/>
                </a:solidFill>
                <a:latin typeface="Calibri"/>
                <a:ea typeface="Calibri"/>
                <a:cs typeface="Calibri"/>
                <a:sym typeface="Calibri"/>
              </a:rPr>
              <a:t>Tdap vaccine hesitancy </a:t>
            </a:r>
            <a:endParaRPr sz="1500" b="1">
              <a:solidFill>
                <a:schemeClr val="lt1"/>
              </a:solidFill>
              <a:latin typeface="Calibri"/>
              <a:ea typeface="Calibri"/>
              <a:cs typeface="Calibri"/>
              <a:sym typeface="Calibri"/>
            </a:endParaRPr>
          </a:p>
        </p:txBody>
      </p:sp>
      <p:cxnSp>
        <p:nvCxnSpPr>
          <p:cNvPr id="2225" name="Google Shape;2225;p209"/>
          <p:cNvCxnSpPr>
            <a:stCxn id="2224" idx="1"/>
          </p:cNvCxnSpPr>
          <p:nvPr/>
        </p:nvCxnSpPr>
        <p:spPr>
          <a:xfrm flipH="1">
            <a:off x="431900" y="3709700"/>
            <a:ext cx="7099200" cy="69900"/>
          </a:xfrm>
          <a:prstGeom prst="straightConnector1">
            <a:avLst/>
          </a:prstGeom>
          <a:noFill/>
          <a:ln w="76200" cap="flat" cmpd="sng">
            <a:solidFill>
              <a:schemeClr val="accent5"/>
            </a:solidFill>
            <a:prstDash val="solid"/>
            <a:round/>
            <a:headEnd type="none" w="med" len="med"/>
            <a:tailEnd type="none" w="med" len="med"/>
          </a:ln>
        </p:spPr>
      </p:cxnSp>
      <p:cxnSp>
        <p:nvCxnSpPr>
          <p:cNvPr id="2226" name="Google Shape;2226;p209"/>
          <p:cNvCxnSpPr/>
          <p:nvPr/>
        </p:nvCxnSpPr>
        <p:spPr>
          <a:xfrm rot="10800000">
            <a:off x="6134000" y="908000"/>
            <a:ext cx="1397100" cy="2768700"/>
          </a:xfrm>
          <a:prstGeom prst="straightConnector1">
            <a:avLst/>
          </a:prstGeom>
          <a:noFill/>
          <a:ln w="76200" cap="flat" cmpd="sng">
            <a:solidFill>
              <a:schemeClr val="accent5"/>
            </a:solidFill>
            <a:prstDash val="solid"/>
            <a:round/>
            <a:headEnd type="none" w="med" len="med"/>
            <a:tailEnd type="none" w="med" len="med"/>
          </a:ln>
        </p:spPr>
      </p:cxnSp>
      <p:cxnSp>
        <p:nvCxnSpPr>
          <p:cNvPr id="2227" name="Google Shape;2227;p209"/>
          <p:cNvCxnSpPr/>
          <p:nvPr/>
        </p:nvCxnSpPr>
        <p:spPr>
          <a:xfrm flipH="1">
            <a:off x="5994500" y="3676700"/>
            <a:ext cx="1536600" cy="2565300"/>
          </a:xfrm>
          <a:prstGeom prst="straightConnector1">
            <a:avLst/>
          </a:prstGeom>
          <a:noFill/>
          <a:ln w="76200" cap="flat" cmpd="sng">
            <a:solidFill>
              <a:schemeClr val="accent5"/>
            </a:solidFill>
            <a:prstDash val="solid"/>
            <a:round/>
            <a:headEnd type="none" w="med" len="med"/>
            <a:tailEnd type="none" w="med" len="med"/>
          </a:ln>
        </p:spPr>
      </p:cxnSp>
      <p:sp>
        <p:nvSpPr>
          <p:cNvPr id="2228" name="Google Shape;2228;p209"/>
          <p:cNvSpPr/>
          <p:nvPr/>
        </p:nvSpPr>
        <p:spPr>
          <a:xfrm>
            <a:off x="5486400" y="482600"/>
            <a:ext cx="1054200" cy="342900"/>
          </a:xfrm>
          <a:prstGeom prst="rect">
            <a:avLst/>
          </a:prstGeom>
          <a:solidFill>
            <a:srgbClr val="6D9EE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chemeClr val="lt1"/>
                </a:solidFill>
                <a:latin typeface="Calibri"/>
                <a:ea typeface="Calibri"/>
                <a:cs typeface="Calibri"/>
                <a:sym typeface="Calibri"/>
              </a:rPr>
              <a:t>Method</a:t>
            </a:r>
            <a:endParaRPr b="1">
              <a:solidFill>
                <a:schemeClr val="lt1"/>
              </a:solidFill>
              <a:latin typeface="Calibri"/>
              <a:ea typeface="Calibri"/>
              <a:cs typeface="Calibri"/>
              <a:sym typeface="Calibri"/>
            </a:endParaRPr>
          </a:p>
        </p:txBody>
      </p:sp>
      <p:sp>
        <p:nvSpPr>
          <p:cNvPr id="2229" name="Google Shape;2229;p209"/>
          <p:cNvSpPr/>
          <p:nvPr/>
        </p:nvSpPr>
        <p:spPr>
          <a:xfrm>
            <a:off x="5321300" y="6242000"/>
            <a:ext cx="1054200" cy="342900"/>
          </a:xfrm>
          <a:prstGeom prst="rect">
            <a:avLst/>
          </a:prstGeom>
          <a:solidFill>
            <a:srgbClr val="6D9EE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chemeClr val="lt1"/>
                </a:solidFill>
                <a:latin typeface="Calibri"/>
                <a:ea typeface="Calibri"/>
                <a:cs typeface="Calibri"/>
                <a:sym typeface="Calibri"/>
              </a:rPr>
              <a:t>Technology</a:t>
            </a:r>
            <a:endParaRPr b="1">
              <a:solidFill>
                <a:schemeClr val="lt1"/>
              </a:solidFill>
              <a:latin typeface="Calibri"/>
              <a:ea typeface="Calibri"/>
              <a:cs typeface="Calibri"/>
              <a:sym typeface="Calibri"/>
            </a:endParaRPr>
          </a:p>
        </p:txBody>
      </p:sp>
      <p:sp>
        <p:nvSpPr>
          <p:cNvPr id="2230" name="Google Shape;2230;p209"/>
          <p:cNvSpPr txBox="1"/>
          <p:nvPr/>
        </p:nvSpPr>
        <p:spPr>
          <a:xfrm>
            <a:off x="4978400" y="992650"/>
            <a:ext cx="13971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 No standardized protocol for pre-visit education.</a:t>
            </a:r>
            <a:endParaRPr sz="2100">
              <a:solidFill>
                <a:srgbClr val="2F5496"/>
              </a:solidFill>
              <a:latin typeface="Calibri"/>
              <a:ea typeface="Calibri"/>
              <a:cs typeface="Calibri"/>
              <a:sym typeface="Calibri"/>
            </a:endParaRPr>
          </a:p>
        </p:txBody>
      </p:sp>
      <p:sp>
        <p:nvSpPr>
          <p:cNvPr id="2231" name="Google Shape;2231;p209"/>
          <p:cNvSpPr txBox="1"/>
          <p:nvPr/>
        </p:nvSpPr>
        <p:spPr>
          <a:xfrm>
            <a:off x="5245100" y="1852500"/>
            <a:ext cx="17271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 Education provided only </a:t>
            </a:r>
            <a:r>
              <a:rPr lang="en-US" sz="1100" i="1">
                <a:solidFill>
                  <a:srgbClr val="2F5496"/>
                </a:solidFill>
              </a:rPr>
              <a:t>during</a:t>
            </a:r>
            <a:r>
              <a:rPr lang="en-US" sz="1100">
                <a:solidFill>
                  <a:srgbClr val="2F5496"/>
                </a:solidFill>
              </a:rPr>
              <a:t> the visit (time-pressured). </a:t>
            </a:r>
            <a:endParaRPr sz="2100">
              <a:solidFill>
                <a:srgbClr val="2F5496"/>
              </a:solidFill>
              <a:latin typeface="Calibri"/>
              <a:ea typeface="Calibri"/>
              <a:cs typeface="Calibri"/>
              <a:sym typeface="Calibri"/>
            </a:endParaRPr>
          </a:p>
        </p:txBody>
      </p:sp>
      <p:sp>
        <p:nvSpPr>
          <p:cNvPr id="2232" name="Google Shape;2232;p209"/>
          <p:cNvSpPr txBox="1"/>
          <p:nvPr/>
        </p:nvSpPr>
        <p:spPr>
          <a:xfrm>
            <a:off x="5994500" y="2764600"/>
            <a:ext cx="13461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-Lack of standardized scripting for staff.</a:t>
            </a:r>
            <a:r>
              <a:rPr lang="en-US" sz="1100">
                <a:solidFill>
                  <a:srgbClr val="4372C3"/>
                </a:solidFill>
              </a:rPr>
              <a:t> </a:t>
            </a:r>
            <a:endParaRPr>
              <a:solidFill>
                <a:srgbClr val="4372C3"/>
              </a:solidFill>
            </a:endParaRPr>
          </a:p>
        </p:txBody>
      </p:sp>
      <p:cxnSp>
        <p:nvCxnSpPr>
          <p:cNvPr id="2233" name="Google Shape;2233;p209"/>
          <p:cNvCxnSpPr/>
          <p:nvPr/>
        </p:nvCxnSpPr>
        <p:spPr>
          <a:xfrm rot="10800000">
            <a:off x="4089300" y="908000"/>
            <a:ext cx="1397100" cy="2768700"/>
          </a:xfrm>
          <a:prstGeom prst="straightConnector1">
            <a:avLst/>
          </a:prstGeom>
          <a:noFill/>
          <a:ln w="76200" cap="flat" cmpd="sng">
            <a:solidFill>
              <a:schemeClr val="accent5"/>
            </a:solidFill>
            <a:prstDash val="solid"/>
            <a:round/>
            <a:headEnd type="none" w="med" len="med"/>
            <a:tailEnd type="none" w="med" len="med"/>
          </a:ln>
        </p:spPr>
      </p:cxnSp>
      <p:sp>
        <p:nvSpPr>
          <p:cNvPr id="2234" name="Google Shape;2234;p209"/>
          <p:cNvSpPr/>
          <p:nvPr/>
        </p:nvSpPr>
        <p:spPr>
          <a:xfrm>
            <a:off x="3441700" y="482600"/>
            <a:ext cx="1054200" cy="342900"/>
          </a:xfrm>
          <a:prstGeom prst="rect">
            <a:avLst/>
          </a:prstGeom>
          <a:solidFill>
            <a:srgbClr val="6D9EE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chemeClr val="lt1"/>
                </a:solidFill>
                <a:latin typeface="Calibri"/>
                <a:ea typeface="Calibri"/>
                <a:cs typeface="Calibri"/>
                <a:sym typeface="Calibri"/>
              </a:rPr>
              <a:t>Materials</a:t>
            </a:r>
            <a:endParaRPr b="1">
              <a:solidFill>
                <a:schemeClr val="lt1"/>
              </a:solidFill>
              <a:latin typeface="Calibri"/>
              <a:ea typeface="Calibri"/>
              <a:cs typeface="Calibri"/>
              <a:sym typeface="Calibri"/>
            </a:endParaRPr>
          </a:p>
        </p:txBody>
      </p:sp>
      <p:sp>
        <p:nvSpPr>
          <p:cNvPr id="2235" name="Google Shape;2235;p209"/>
          <p:cNvSpPr txBox="1"/>
          <p:nvPr/>
        </p:nvSpPr>
        <p:spPr>
          <a:xfrm>
            <a:off x="2933700" y="992650"/>
            <a:ext cx="15366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chemeClr val="dk1"/>
                </a:solidFill>
              </a:rPr>
              <a:t>-</a:t>
            </a:r>
            <a:r>
              <a:rPr lang="en-US" sz="1100">
                <a:solidFill>
                  <a:srgbClr val="2F5496"/>
                </a:solidFill>
              </a:rPr>
              <a:t> Educational handout text is too high-literacy/complex.</a:t>
            </a:r>
            <a:endParaRPr sz="2100">
              <a:solidFill>
                <a:srgbClr val="2F5496"/>
              </a:solidFill>
              <a:latin typeface="Calibri"/>
              <a:ea typeface="Calibri"/>
              <a:cs typeface="Calibri"/>
              <a:sym typeface="Calibri"/>
            </a:endParaRPr>
          </a:p>
        </p:txBody>
      </p:sp>
      <p:sp>
        <p:nvSpPr>
          <p:cNvPr id="2236" name="Google Shape;2236;p209"/>
          <p:cNvSpPr txBox="1"/>
          <p:nvPr/>
        </p:nvSpPr>
        <p:spPr>
          <a:xfrm>
            <a:off x="3117950" y="1989500"/>
            <a:ext cx="17271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 Handout lacks clear, impactful visuals.</a:t>
            </a:r>
            <a:endParaRPr sz="2100">
              <a:solidFill>
                <a:srgbClr val="2F5496"/>
              </a:solidFill>
              <a:latin typeface="Calibri"/>
              <a:ea typeface="Calibri"/>
              <a:cs typeface="Calibri"/>
              <a:sym typeface="Calibri"/>
            </a:endParaRPr>
          </a:p>
        </p:txBody>
      </p:sp>
      <p:cxnSp>
        <p:nvCxnSpPr>
          <p:cNvPr id="2237" name="Google Shape;2237;p209"/>
          <p:cNvCxnSpPr/>
          <p:nvPr/>
        </p:nvCxnSpPr>
        <p:spPr>
          <a:xfrm rot="10800000">
            <a:off x="1714600" y="977900"/>
            <a:ext cx="1397100" cy="2768700"/>
          </a:xfrm>
          <a:prstGeom prst="straightConnector1">
            <a:avLst/>
          </a:prstGeom>
          <a:noFill/>
          <a:ln w="76200" cap="flat" cmpd="sng">
            <a:solidFill>
              <a:schemeClr val="accent5"/>
            </a:solidFill>
            <a:prstDash val="solid"/>
            <a:round/>
            <a:headEnd type="none" w="med" len="med"/>
            <a:tailEnd type="none" w="med" len="med"/>
          </a:ln>
        </p:spPr>
      </p:cxnSp>
      <p:sp>
        <p:nvSpPr>
          <p:cNvPr id="2238" name="Google Shape;2238;p209"/>
          <p:cNvSpPr/>
          <p:nvPr/>
        </p:nvSpPr>
        <p:spPr>
          <a:xfrm>
            <a:off x="1067000" y="482600"/>
            <a:ext cx="1282500" cy="342900"/>
          </a:xfrm>
          <a:prstGeom prst="rect">
            <a:avLst/>
          </a:prstGeom>
          <a:solidFill>
            <a:srgbClr val="6D9EE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chemeClr val="lt1"/>
                </a:solidFill>
                <a:latin typeface="Calibri"/>
                <a:ea typeface="Calibri"/>
                <a:cs typeface="Calibri"/>
                <a:sym typeface="Calibri"/>
              </a:rPr>
              <a:t>Measurement</a:t>
            </a:r>
            <a:endParaRPr b="1">
              <a:solidFill>
                <a:schemeClr val="lt1"/>
              </a:solidFill>
              <a:latin typeface="Calibri"/>
              <a:ea typeface="Calibri"/>
              <a:cs typeface="Calibri"/>
              <a:sym typeface="Calibri"/>
            </a:endParaRPr>
          </a:p>
        </p:txBody>
      </p:sp>
      <p:sp>
        <p:nvSpPr>
          <p:cNvPr id="2239" name="Google Shape;2239;p209"/>
          <p:cNvSpPr txBox="1"/>
          <p:nvPr/>
        </p:nvSpPr>
        <p:spPr>
          <a:xfrm>
            <a:off x="559000" y="1062550"/>
            <a:ext cx="13971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 </a:t>
            </a:r>
            <a:r>
              <a:rPr lang="en-US" sz="1200">
                <a:solidFill>
                  <a:srgbClr val="2F5496"/>
                </a:solidFill>
                <a:latin typeface="Calibri"/>
                <a:ea typeface="Calibri"/>
                <a:cs typeface="Calibri"/>
                <a:sym typeface="Calibri"/>
              </a:rPr>
              <a:t>Inability to easily track education delivery</a:t>
            </a:r>
            <a:endParaRPr sz="2100">
              <a:solidFill>
                <a:srgbClr val="2F5496"/>
              </a:solidFill>
              <a:latin typeface="Calibri"/>
              <a:ea typeface="Calibri"/>
              <a:cs typeface="Calibri"/>
              <a:sym typeface="Calibri"/>
            </a:endParaRPr>
          </a:p>
        </p:txBody>
      </p:sp>
      <p:sp>
        <p:nvSpPr>
          <p:cNvPr id="2240" name="Google Shape;2240;p209"/>
          <p:cNvSpPr txBox="1"/>
          <p:nvPr/>
        </p:nvSpPr>
        <p:spPr>
          <a:xfrm>
            <a:off x="825700" y="1922400"/>
            <a:ext cx="17271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 </a:t>
            </a:r>
            <a:r>
              <a:rPr lang="en-US" sz="1200">
                <a:solidFill>
                  <a:srgbClr val="2F5496"/>
                </a:solidFill>
                <a:latin typeface="Calibri"/>
                <a:ea typeface="Calibri"/>
                <a:cs typeface="Calibri"/>
                <a:sym typeface="Calibri"/>
              </a:rPr>
              <a:t>Lack of timely data feedback on acceptance/refusal rates.</a:t>
            </a:r>
            <a:endParaRPr sz="2100">
              <a:solidFill>
                <a:srgbClr val="2F5496"/>
              </a:solidFill>
              <a:latin typeface="Calibri"/>
              <a:ea typeface="Calibri"/>
              <a:cs typeface="Calibri"/>
              <a:sym typeface="Calibri"/>
            </a:endParaRPr>
          </a:p>
        </p:txBody>
      </p:sp>
      <p:sp>
        <p:nvSpPr>
          <p:cNvPr id="2241" name="Google Shape;2241;p209"/>
          <p:cNvSpPr txBox="1"/>
          <p:nvPr/>
        </p:nvSpPr>
        <p:spPr>
          <a:xfrm>
            <a:off x="1308400" y="2845800"/>
            <a:ext cx="15366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a:t>
            </a:r>
            <a:r>
              <a:rPr lang="en-US" sz="1200">
                <a:solidFill>
                  <a:srgbClr val="2F5496"/>
                </a:solidFill>
                <a:latin typeface="Calibri"/>
                <a:ea typeface="Calibri"/>
                <a:cs typeface="Calibri"/>
                <a:sym typeface="Calibri"/>
              </a:rPr>
              <a:t>Acceptance/Refusal not systematically recorded in the EHR/chart</a:t>
            </a:r>
            <a:r>
              <a:rPr lang="en-US" sz="1100">
                <a:solidFill>
                  <a:srgbClr val="2F5496"/>
                </a:solidFill>
              </a:rPr>
              <a:t> </a:t>
            </a:r>
            <a:endParaRPr>
              <a:solidFill>
                <a:srgbClr val="2F5496"/>
              </a:solidFill>
            </a:endParaRPr>
          </a:p>
        </p:txBody>
      </p:sp>
      <p:sp>
        <p:nvSpPr>
          <p:cNvPr id="2242" name="Google Shape;2242;p209"/>
          <p:cNvSpPr txBox="1"/>
          <p:nvPr/>
        </p:nvSpPr>
        <p:spPr>
          <a:xfrm>
            <a:off x="5638800" y="3759200"/>
            <a:ext cx="1536600" cy="86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 EHR system does not easily flag patients eligible for the handout.</a:t>
            </a:r>
            <a:endParaRPr sz="2100">
              <a:solidFill>
                <a:srgbClr val="2F5496"/>
              </a:solidFill>
              <a:latin typeface="Calibri"/>
              <a:ea typeface="Calibri"/>
              <a:cs typeface="Calibri"/>
              <a:sym typeface="Calibri"/>
            </a:endParaRPr>
          </a:p>
        </p:txBody>
      </p:sp>
      <p:sp>
        <p:nvSpPr>
          <p:cNvPr id="2243" name="Google Shape;2243;p209"/>
          <p:cNvSpPr txBox="1"/>
          <p:nvPr/>
        </p:nvSpPr>
        <p:spPr>
          <a:xfrm>
            <a:off x="5169000" y="4969850"/>
            <a:ext cx="15366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 </a:t>
            </a:r>
            <a:r>
              <a:rPr lang="en-US" sz="1200">
                <a:solidFill>
                  <a:srgbClr val="2F5496"/>
                </a:solidFill>
                <a:latin typeface="Calibri"/>
                <a:ea typeface="Calibri"/>
                <a:cs typeface="Calibri"/>
                <a:sym typeface="Calibri"/>
              </a:rPr>
              <a:t>No integration to print or send targeted handout automatically.</a:t>
            </a:r>
            <a:endParaRPr sz="2100">
              <a:solidFill>
                <a:srgbClr val="2F5496"/>
              </a:solidFill>
              <a:latin typeface="Calibri"/>
              <a:ea typeface="Calibri"/>
              <a:cs typeface="Calibri"/>
              <a:sym typeface="Calibri"/>
            </a:endParaRPr>
          </a:p>
        </p:txBody>
      </p:sp>
      <p:cxnSp>
        <p:nvCxnSpPr>
          <p:cNvPr id="2244" name="Google Shape;2244;p209"/>
          <p:cNvCxnSpPr/>
          <p:nvPr/>
        </p:nvCxnSpPr>
        <p:spPr>
          <a:xfrm flipH="1">
            <a:off x="3943450" y="3676700"/>
            <a:ext cx="1536600" cy="2565300"/>
          </a:xfrm>
          <a:prstGeom prst="straightConnector1">
            <a:avLst/>
          </a:prstGeom>
          <a:noFill/>
          <a:ln w="76200" cap="flat" cmpd="sng">
            <a:solidFill>
              <a:schemeClr val="accent5"/>
            </a:solidFill>
            <a:prstDash val="solid"/>
            <a:round/>
            <a:headEnd type="none" w="med" len="med"/>
            <a:tailEnd type="none" w="med" len="med"/>
          </a:ln>
        </p:spPr>
      </p:cxnSp>
      <p:sp>
        <p:nvSpPr>
          <p:cNvPr id="2245" name="Google Shape;2245;p209"/>
          <p:cNvSpPr/>
          <p:nvPr/>
        </p:nvSpPr>
        <p:spPr>
          <a:xfrm>
            <a:off x="3270250" y="6242000"/>
            <a:ext cx="1054200" cy="342900"/>
          </a:xfrm>
          <a:prstGeom prst="rect">
            <a:avLst/>
          </a:prstGeom>
          <a:solidFill>
            <a:srgbClr val="6D9EE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chemeClr val="lt1"/>
                </a:solidFill>
                <a:latin typeface="Calibri"/>
                <a:ea typeface="Calibri"/>
                <a:cs typeface="Calibri"/>
                <a:sym typeface="Calibri"/>
              </a:rPr>
              <a:t>People</a:t>
            </a:r>
            <a:endParaRPr b="1">
              <a:solidFill>
                <a:schemeClr val="lt1"/>
              </a:solidFill>
              <a:latin typeface="Calibri"/>
              <a:ea typeface="Calibri"/>
              <a:cs typeface="Calibri"/>
              <a:sym typeface="Calibri"/>
            </a:endParaRPr>
          </a:p>
        </p:txBody>
      </p:sp>
      <p:sp>
        <p:nvSpPr>
          <p:cNvPr id="2246" name="Google Shape;2246;p209"/>
          <p:cNvSpPr txBox="1"/>
          <p:nvPr/>
        </p:nvSpPr>
        <p:spPr>
          <a:xfrm>
            <a:off x="4019550" y="3759200"/>
            <a:ext cx="15366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 Patient health literacy barriers.</a:t>
            </a:r>
            <a:endParaRPr sz="2100">
              <a:solidFill>
                <a:srgbClr val="2F5496"/>
              </a:solidFill>
              <a:latin typeface="Calibri"/>
              <a:ea typeface="Calibri"/>
              <a:cs typeface="Calibri"/>
              <a:sym typeface="Calibri"/>
            </a:endParaRPr>
          </a:p>
        </p:txBody>
      </p:sp>
      <p:sp>
        <p:nvSpPr>
          <p:cNvPr id="2247" name="Google Shape;2247;p209"/>
          <p:cNvSpPr txBox="1"/>
          <p:nvPr/>
        </p:nvSpPr>
        <p:spPr>
          <a:xfrm>
            <a:off x="2349500" y="5153150"/>
            <a:ext cx="18765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 </a:t>
            </a:r>
            <a:r>
              <a:rPr lang="en-US" sz="1200">
                <a:solidFill>
                  <a:srgbClr val="2F5496"/>
                </a:solidFill>
                <a:latin typeface="Calibri"/>
                <a:ea typeface="Calibri"/>
                <a:cs typeface="Calibri"/>
                <a:sym typeface="Calibri"/>
              </a:rPr>
              <a:t>Most adults mistakenly believe that Tdap protection from their childhood series is lifelong</a:t>
            </a:r>
            <a:endParaRPr sz="2100">
              <a:solidFill>
                <a:srgbClr val="2F5496"/>
              </a:solidFill>
              <a:latin typeface="Calibri"/>
              <a:ea typeface="Calibri"/>
              <a:cs typeface="Calibri"/>
              <a:sym typeface="Calibri"/>
            </a:endParaRPr>
          </a:p>
        </p:txBody>
      </p:sp>
      <p:cxnSp>
        <p:nvCxnSpPr>
          <p:cNvPr id="2248" name="Google Shape;2248;p209"/>
          <p:cNvCxnSpPr/>
          <p:nvPr/>
        </p:nvCxnSpPr>
        <p:spPr>
          <a:xfrm flipH="1">
            <a:off x="1581350" y="3746600"/>
            <a:ext cx="1536600" cy="2565300"/>
          </a:xfrm>
          <a:prstGeom prst="straightConnector1">
            <a:avLst/>
          </a:prstGeom>
          <a:noFill/>
          <a:ln w="76200" cap="flat" cmpd="sng">
            <a:solidFill>
              <a:schemeClr val="accent5"/>
            </a:solidFill>
            <a:prstDash val="solid"/>
            <a:round/>
            <a:headEnd type="none" w="med" len="med"/>
            <a:tailEnd type="none" w="med" len="med"/>
          </a:ln>
        </p:spPr>
      </p:cxnSp>
      <p:sp>
        <p:nvSpPr>
          <p:cNvPr id="2249" name="Google Shape;2249;p209"/>
          <p:cNvSpPr/>
          <p:nvPr/>
        </p:nvSpPr>
        <p:spPr>
          <a:xfrm>
            <a:off x="908150" y="6242000"/>
            <a:ext cx="1149300" cy="342900"/>
          </a:xfrm>
          <a:prstGeom prst="rect">
            <a:avLst/>
          </a:prstGeom>
          <a:solidFill>
            <a:srgbClr val="6D9EE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chemeClr val="lt1"/>
                </a:solidFill>
                <a:latin typeface="Calibri"/>
                <a:ea typeface="Calibri"/>
                <a:cs typeface="Calibri"/>
                <a:sym typeface="Calibri"/>
              </a:rPr>
              <a:t>Environment</a:t>
            </a:r>
            <a:endParaRPr b="1">
              <a:solidFill>
                <a:schemeClr val="lt1"/>
              </a:solidFill>
              <a:latin typeface="Calibri"/>
              <a:ea typeface="Calibri"/>
              <a:cs typeface="Calibri"/>
              <a:sym typeface="Calibri"/>
            </a:endParaRPr>
          </a:p>
        </p:txBody>
      </p:sp>
      <p:sp>
        <p:nvSpPr>
          <p:cNvPr id="2250" name="Google Shape;2250;p209"/>
          <p:cNvSpPr txBox="1"/>
          <p:nvPr/>
        </p:nvSpPr>
        <p:spPr>
          <a:xfrm>
            <a:off x="1225650" y="3829100"/>
            <a:ext cx="1536600" cy="1031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 High patient volume/wait times limit staff ability to deliver handout proactively.</a:t>
            </a:r>
            <a:endParaRPr sz="2100">
              <a:solidFill>
                <a:srgbClr val="2F5496"/>
              </a:solidFill>
              <a:latin typeface="Calibri"/>
              <a:ea typeface="Calibri"/>
              <a:cs typeface="Calibri"/>
              <a:sym typeface="Calibri"/>
            </a:endParaRPr>
          </a:p>
        </p:txBody>
      </p:sp>
      <p:sp>
        <p:nvSpPr>
          <p:cNvPr id="2251" name="Google Shape;2251;p209"/>
          <p:cNvSpPr txBox="1"/>
          <p:nvPr/>
        </p:nvSpPr>
        <p:spPr>
          <a:xfrm>
            <a:off x="714500" y="5039750"/>
            <a:ext cx="15366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 </a:t>
            </a:r>
            <a:r>
              <a:rPr lang="en-US" sz="1200">
                <a:solidFill>
                  <a:srgbClr val="2F5496"/>
                </a:solidFill>
                <a:latin typeface="Calibri"/>
                <a:ea typeface="Calibri"/>
                <a:cs typeface="Calibri"/>
                <a:sym typeface="Calibri"/>
              </a:rPr>
              <a:t>Clinical culture prioritizes acute care over preventive outreach.</a:t>
            </a:r>
            <a:endParaRPr sz="2100">
              <a:solidFill>
                <a:srgbClr val="2F5496"/>
              </a:solidFill>
              <a:latin typeface="Calibri"/>
              <a:ea typeface="Calibri"/>
              <a:cs typeface="Calibri"/>
              <a:sym typeface="Calibri"/>
            </a:endParaRPr>
          </a:p>
        </p:txBody>
      </p:sp>
      <p:sp>
        <p:nvSpPr>
          <p:cNvPr id="2252" name="Google Shape;2252;p209"/>
          <p:cNvSpPr txBox="1"/>
          <p:nvPr/>
        </p:nvSpPr>
        <p:spPr>
          <a:xfrm>
            <a:off x="3270250" y="4295000"/>
            <a:ext cx="18765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 Patient cultural/religious beliefs leading to hesitancy. </a:t>
            </a:r>
            <a:endParaRPr>
              <a:solidFill>
                <a:srgbClr val="2F5496"/>
              </a:solidFill>
            </a:endParaRPr>
          </a:p>
        </p:txBody>
      </p:sp>
      <p:sp>
        <p:nvSpPr>
          <p:cNvPr id="2253" name="Google Shape;2253;p209"/>
          <p:cNvSpPr txBox="1"/>
          <p:nvPr/>
        </p:nvSpPr>
        <p:spPr>
          <a:xfrm>
            <a:off x="3335400" y="2833100"/>
            <a:ext cx="18765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rgbClr val="2F5496"/>
                </a:solidFill>
              </a:rPr>
              <a:t>- Handout not given until patient receives the vaccine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58"/>
        <p:cNvGrpSpPr/>
        <p:nvPr/>
      </p:nvGrpSpPr>
      <p:grpSpPr>
        <a:xfrm>
          <a:off x="0" y="0"/>
          <a:ext cx="0" cy="0"/>
          <a:chOff x="0" y="0"/>
          <a:chExt cx="0" cy="0"/>
        </a:xfrm>
      </p:grpSpPr>
      <p:sp>
        <p:nvSpPr>
          <p:cNvPr id="2259" name="Google Shape;2259;p210"/>
          <p:cNvSpPr txBox="1">
            <a:spLocks noGrp="1"/>
          </p:cNvSpPr>
          <p:nvPr>
            <p:ph type="title"/>
          </p:nvPr>
        </p:nvSpPr>
        <p:spPr>
          <a:xfrm>
            <a:off x="713225" y="560900"/>
            <a:ext cx="77175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a:t>Process Flowchart</a:t>
            </a:r>
            <a:endParaRPr/>
          </a:p>
        </p:txBody>
      </p:sp>
      <p:pic>
        <p:nvPicPr>
          <p:cNvPr id="2260" name="Google Shape;2260;p210" title="Screenshot 2026-01-18 at 1.50.27 PM.png"/>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52375" y="1873525"/>
            <a:ext cx="8839199" cy="4878843"/>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65"/>
        <p:cNvGrpSpPr/>
        <p:nvPr/>
      </p:nvGrpSpPr>
      <p:grpSpPr>
        <a:xfrm>
          <a:off x="0" y="0"/>
          <a:ext cx="0" cy="0"/>
          <a:chOff x="0" y="0"/>
          <a:chExt cx="0" cy="0"/>
        </a:xfrm>
      </p:grpSpPr>
      <p:sp>
        <p:nvSpPr>
          <p:cNvPr id="2266" name="Google Shape;2266;p211"/>
          <p:cNvSpPr txBox="1">
            <a:spLocks noGrp="1"/>
          </p:cNvSpPr>
          <p:nvPr>
            <p:ph type="title"/>
          </p:nvPr>
        </p:nvSpPr>
        <p:spPr>
          <a:xfrm>
            <a:off x="713225" y="560900"/>
            <a:ext cx="7717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a:t>PDSA</a:t>
            </a:r>
            <a:endParaRPr/>
          </a:p>
        </p:txBody>
      </p:sp>
      <p:pic>
        <p:nvPicPr>
          <p:cNvPr id="2267" name="Google Shape;2267;p21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866876" y="1"/>
            <a:ext cx="2395122" cy="2042274"/>
          </a:xfrm>
          <a:prstGeom prst="rect">
            <a:avLst/>
          </a:prstGeom>
          <a:noFill/>
          <a:ln>
            <a:noFill/>
          </a:ln>
        </p:spPr>
      </p:pic>
      <p:sp>
        <p:nvSpPr>
          <p:cNvPr id="2268" name="Google Shape;2268;p211"/>
          <p:cNvSpPr txBox="1"/>
          <p:nvPr/>
        </p:nvSpPr>
        <p:spPr>
          <a:xfrm>
            <a:off x="59000" y="1426675"/>
            <a:ext cx="76101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b="1">
                <a:solidFill>
                  <a:schemeClr val="dk2"/>
                </a:solidFill>
              </a:rPr>
              <a:t>AIM:</a:t>
            </a:r>
            <a:r>
              <a:rPr lang="en-US" sz="1200">
                <a:solidFill>
                  <a:schemeClr val="dk2"/>
                </a:solidFill>
              </a:rPr>
              <a:t> </a:t>
            </a:r>
            <a:endParaRPr sz="1200">
              <a:solidFill>
                <a:schemeClr val="dk2"/>
              </a:solidFill>
            </a:endParaRPr>
          </a:p>
          <a:p>
            <a:pPr marL="457200" lvl="0" indent="-298450" algn="l" rtl="0">
              <a:spcBef>
                <a:spcPts val="0"/>
              </a:spcBef>
              <a:spcAft>
                <a:spcPts val="0"/>
              </a:spcAft>
              <a:buClr>
                <a:schemeClr val="dk2"/>
              </a:buClr>
              <a:buSzPts val="1100"/>
              <a:buChar char="-"/>
            </a:pPr>
            <a:r>
              <a:rPr lang="en-US" sz="1100">
                <a:solidFill>
                  <a:schemeClr val="dk2"/>
                </a:solidFill>
              </a:rPr>
              <a:t>To test if the pre-visit Tdap educational handout can increase awareness and uptake among adults (18-65).</a:t>
            </a:r>
            <a:endParaRPr>
              <a:solidFill>
                <a:schemeClr val="dk2"/>
              </a:solidFill>
            </a:endParaRPr>
          </a:p>
        </p:txBody>
      </p:sp>
      <p:graphicFrame>
        <p:nvGraphicFramePr>
          <p:cNvPr id="2269" name="Google Shape;2269;p211"/>
          <p:cNvGraphicFramePr/>
          <p:nvPr/>
        </p:nvGraphicFramePr>
        <p:xfrm>
          <a:off x="0" y="1965475"/>
          <a:ext cx="9143975" cy="868620"/>
        </p:xfrm>
        <a:graphic>
          <a:graphicData uri="http://schemas.openxmlformats.org/drawingml/2006/table">
            <a:tbl>
              <a:tblPr>
                <a:noFill/>
              </a:tblPr>
              <a:tblGrid>
                <a:gridCol w="6526150">
                  <a:extLst>
                    <a:ext uri="{9D8B030D-6E8A-4147-A177-3AD203B41FA5}">
                      <a16:colId xmlns:a16="http://schemas.microsoft.com/office/drawing/2014/main" val="20000"/>
                    </a:ext>
                  </a:extLst>
                </a:gridCol>
                <a:gridCol w="2617825">
                  <a:extLst>
                    <a:ext uri="{9D8B030D-6E8A-4147-A177-3AD203B41FA5}">
                      <a16:colId xmlns:a16="http://schemas.microsoft.com/office/drawing/2014/main" val="20001"/>
                    </a:ext>
                  </a:extLst>
                </a:gridCol>
              </a:tblGrid>
              <a:tr h="0">
                <a:tc>
                  <a:txBody>
                    <a:bodyPr/>
                    <a:lstStyle/>
                    <a:p>
                      <a:pPr marL="0" lvl="0" indent="0" algn="l" rtl="0">
                        <a:spcBef>
                          <a:spcPts val="0"/>
                        </a:spcBef>
                        <a:spcAft>
                          <a:spcPts val="0"/>
                        </a:spcAft>
                        <a:buNone/>
                      </a:pPr>
                      <a:r>
                        <a:rPr lang="en-US" sz="1100" b="1">
                          <a:solidFill>
                            <a:schemeClr val="lt1"/>
                          </a:solidFill>
                        </a:rPr>
                        <a:t>Describe your first test of change:</a:t>
                      </a:r>
                      <a:endParaRPr sz="1100" b="1">
                        <a:solidFill>
                          <a:schemeClr val="lt1"/>
                        </a:solidFill>
                      </a:endParaRPr>
                    </a:p>
                  </a:txBody>
                  <a:tcPr marL="91425" marR="91425" marT="91425" marB="91425">
                    <a:solidFill>
                      <a:schemeClr val="lt2"/>
                    </a:solidFill>
                  </a:tcPr>
                </a:tc>
                <a:tc>
                  <a:txBody>
                    <a:bodyPr/>
                    <a:lstStyle/>
                    <a:p>
                      <a:pPr marL="0" lvl="0" indent="0" algn="l" rtl="0">
                        <a:spcBef>
                          <a:spcPts val="0"/>
                        </a:spcBef>
                        <a:spcAft>
                          <a:spcPts val="0"/>
                        </a:spcAft>
                        <a:buNone/>
                      </a:pPr>
                      <a:r>
                        <a:rPr lang="en-US" sz="1100" b="1">
                          <a:solidFill>
                            <a:schemeClr val="lt1"/>
                          </a:solidFill>
                        </a:rPr>
                        <a:t>Person Responsible</a:t>
                      </a:r>
                      <a:endParaRPr sz="1100" b="1">
                        <a:solidFill>
                          <a:schemeClr val="lt1"/>
                        </a:solidFill>
                      </a:endParaRPr>
                    </a:p>
                  </a:txBody>
                  <a:tcPr marL="91425" marR="91425" marT="91425" marB="91425">
                    <a:solidFill>
                      <a:schemeClr val="lt2"/>
                    </a:solidFil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sz="1100">
                          <a:solidFill>
                            <a:schemeClr val="dk2"/>
                          </a:solidFill>
                        </a:rPr>
                        <a:t>Tdap handout delivery during the rooming process for all adult patients (18-65) seen by one specific provider. </a:t>
                      </a:r>
                      <a:endParaRPr sz="1100">
                        <a:solidFill>
                          <a:schemeClr val="dk2"/>
                        </a:solidFill>
                      </a:endParaRPr>
                    </a:p>
                  </a:txBody>
                  <a:tcPr marL="91425" marR="91425" marT="91425" marB="91425"/>
                </a:tc>
                <a:tc>
                  <a:txBody>
                    <a:bodyPr/>
                    <a:lstStyle/>
                    <a:p>
                      <a:pPr marL="0" lvl="0" indent="0" algn="l" rtl="0">
                        <a:spcBef>
                          <a:spcPts val="0"/>
                        </a:spcBef>
                        <a:spcAft>
                          <a:spcPts val="0"/>
                        </a:spcAft>
                        <a:buNone/>
                      </a:pPr>
                      <a:r>
                        <a:rPr lang="en-US" sz="1100">
                          <a:solidFill>
                            <a:schemeClr val="dk2"/>
                          </a:solidFill>
                        </a:rPr>
                        <a:t>MA</a:t>
                      </a:r>
                      <a:endParaRPr sz="1100">
                        <a:solidFill>
                          <a:schemeClr val="dk2"/>
                        </a:solidFill>
                      </a:endParaRPr>
                    </a:p>
                  </a:txBody>
                  <a:tcPr marL="91425" marR="91425" marT="91425" marB="91425"/>
                </a:tc>
                <a:extLst>
                  <a:ext uri="{0D108BD9-81ED-4DB2-BD59-A6C34878D82A}">
                    <a16:rowId xmlns:a16="http://schemas.microsoft.com/office/drawing/2014/main" val="10001"/>
                  </a:ext>
                </a:extLst>
              </a:tr>
            </a:tbl>
          </a:graphicData>
        </a:graphic>
      </p:graphicFrame>
      <p:graphicFrame>
        <p:nvGraphicFramePr>
          <p:cNvPr id="2270" name="Google Shape;2270;p211"/>
          <p:cNvGraphicFramePr/>
          <p:nvPr/>
        </p:nvGraphicFramePr>
        <p:xfrm>
          <a:off x="50" y="3138900"/>
          <a:ext cx="9143975" cy="3749550"/>
        </p:xfrm>
        <a:graphic>
          <a:graphicData uri="http://schemas.openxmlformats.org/drawingml/2006/table">
            <a:tbl>
              <a:tblPr>
                <a:noFill/>
              </a:tblPr>
              <a:tblGrid>
                <a:gridCol w="4508100">
                  <a:extLst>
                    <a:ext uri="{9D8B030D-6E8A-4147-A177-3AD203B41FA5}">
                      <a16:colId xmlns:a16="http://schemas.microsoft.com/office/drawing/2014/main" val="20000"/>
                    </a:ext>
                  </a:extLst>
                </a:gridCol>
                <a:gridCol w="382850">
                  <a:extLst>
                    <a:ext uri="{9D8B030D-6E8A-4147-A177-3AD203B41FA5}">
                      <a16:colId xmlns:a16="http://schemas.microsoft.com/office/drawing/2014/main" val="20001"/>
                    </a:ext>
                  </a:extLst>
                </a:gridCol>
                <a:gridCol w="2961875">
                  <a:extLst>
                    <a:ext uri="{9D8B030D-6E8A-4147-A177-3AD203B41FA5}">
                      <a16:colId xmlns:a16="http://schemas.microsoft.com/office/drawing/2014/main" val="20002"/>
                    </a:ext>
                  </a:extLst>
                </a:gridCol>
                <a:gridCol w="1291150">
                  <a:extLst>
                    <a:ext uri="{9D8B030D-6E8A-4147-A177-3AD203B41FA5}">
                      <a16:colId xmlns:a16="http://schemas.microsoft.com/office/drawing/2014/main" val="20003"/>
                    </a:ext>
                  </a:extLst>
                </a:gridCol>
              </a:tblGrid>
              <a:tr h="536475">
                <a:tc>
                  <a:txBody>
                    <a:bodyPr/>
                    <a:lstStyle/>
                    <a:p>
                      <a:pPr marL="0" lvl="0" indent="0" algn="l" rtl="0">
                        <a:spcBef>
                          <a:spcPts val="0"/>
                        </a:spcBef>
                        <a:spcAft>
                          <a:spcPts val="0"/>
                        </a:spcAft>
                        <a:buNone/>
                      </a:pPr>
                      <a:r>
                        <a:rPr lang="en-US" sz="1100" b="1">
                          <a:solidFill>
                            <a:schemeClr val="lt1"/>
                          </a:solidFill>
                        </a:rPr>
                        <a:t>List the task needed to set up this test of change</a:t>
                      </a:r>
                      <a:endParaRPr sz="1100" b="1">
                        <a:solidFill>
                          <a:schemeClr val="lt1"/>
                        </a:solidFill>
                      </a:endParaRPr>
                    </a:p>
                  </a:txBody>
                  <a:tcPr marL="91425" marR="91425" marT="91425" marB="91425">
                    <a:lnR w="9525" cap="flat" cmpd="sng">
                      <a:solidFill>
                        <a:srgbClr val="9E9E9E"/>
                      </a:solidFill>
                      <a:prstDash val="solid"/>
                      <a:round/>
                      <a:headEnd type="none" w="sm" len="sm"/>
                      <a:tailEnd type="none" w="sm" len="sm"/>
                    </a:lnR>
                    <a:solidFill>
                      <a:schemeClr val="lt2"/>
                    </a:solidFill>
                  </a:tcPr>
                </a:tc>
                <a:tc gridSpan="3">
                  <a:txBody>
                    <a:bodyPr/>
                    <a:lstStyle/>
                    <a:p>
                      <a:pPr marL="0" lvl="0" indent="0" algn="l" rtl="0">
                        <a:spcBef>
                          <a:spcPts val="0"/>
                        </a:spcBef>
                        <a:spcAft>
                          <a:spcPts val="0"/>
                        </a:spcAft>
                        <a:buNone/>
                      </a:pPr>
                      <a:r>
                        <a:rPr lang="en-US" sz="1100" b="1">
                          <a:solidFill>
                            <a:schemeClr val="lt1"/>
                          </a:solidFill>
                        </a:rPr>
                        <a:t>Person Responsible</a:t>
                      </a:r>
                      <a:endParaRPr sz="1100" b="1">
                        <a:solidFill>
                          <a:schemeClr val="lt1"/>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lt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70975">
                <a:tc>
                  <a:txBody>
                    <a:bodyPr/>
                    <a:lstStyle/>
                    <a:p>
                      <a:pPr marL="457200" lvl="0" indent="-298450" algn="l" rtl="0">
                        <a:spcBef>
                          <a:spcPts val="0"/>
                        </a:spcBef>
                        <a:spcAft>
                          <a:spcPts val="0"/>
                        </a:spcAft>
                        <a:buClr>
                          <a:schemeClr val="dk2"/>
                        </a:buClr>
                        <a:buSzPts val="1100"/>
                        <a:buChar char="-"/>
                      </a:pPr>
                      <a:r>
                        <a:rPr lang="en-US" sz="1100" b="1">
                          <a:solidFill>
                            <a:schemeClr val="dk2"/>
                          </a:solidFill>
                        </a:rPr>
                        <a:t>Draft &amp; Print Handouts:</a:t>
                      </a:r>
                      <a:r>
                        <a:rPr lang="en-US" sz="1100">
                          <a:solidFill>
                            <a:schemeClr val="dk2"/>
                          </a:solidFill>
                        </a:rPr>
                        <a:t> Print 50 copies of the low-literacy Tdap handout.</a:t>
                      </a:r>
                      <a:endParaRPr sz="1100">
                        <a:solidFill>
                          <a:schemeClr val="dk2"/>
                        </a:solidFill>
                      </a:endParaRPr>
                    </a:p>
                    <a:p>
                      <a:pPr marL="457200" lvl="0" indent="-298450" algn="l" rtl="0">
                        <a:spcBef>
                          <a:spcPts val="0"/>
                        </a:spcBef>
                        <a:spcAft>
                          <a:spcPts val="0"/>
                        </a:spcAft>
                        <a:buClr>
                          <a:schemeClr val="dk2"/>
                        </a:buClr>
                        <a:buSzPts val="1100"/>
                        <a:buChar char="-"/>
                      </a:pPr>
                      <a:r>
                        <a:rPr lang="en-US" sz="1100" b="1">
                          <a:solidFill>
                            <a:schemeClr val="dk2"/>
                          </a:solidFill>
                        </a:rPr>
                        <a:t>Daily List Prep:</a:t>
                      </a:r>
                      <a:r>
                        <a:rPr lang="en-US" sz="1100">
                          <a:solidFill>
                            <a:schemeClr val="dk2"/>
                          </a:solidFill>
                        </a:rPr>
                        <a:t> Highlight all patients aged 18-65 on the daily schedule who are overdue for Tdap.</a:t>
                      </a:r>
                      <a:endParaRPr sz="1100">
                        <a:solidFill>
                          <a:schemeClr val="dk2"/>
                        </a:solidFill>
                      </a:endParaRPr>
                    </a:p>
                    <a:p>
                      <a:pPr marL="457200" lvl="0" indent="-298450" algn="l" rtl="0">
                        <a:spcBef>
                          <a:spcPts val="0"/>
                        </a:spcBef>
                        <a:spcAft>
                          <a:spcPts val="0"/>
                        </a:spcAft>
                        <a:buClr>
                          <a:schemeClr val="dk2"/>
                        </a:buClr>
                        <a:buSzPts val="1100"/>
                        <a:buChar char="-"/>
                      </a:pPr>
                      <a:r>
                        <a:rPr lang="en-US" sz="1100" b="1">
                          <a:solidFill>
                            <a:schemeClr val="dk2"/>
                          </a:solidFill>
                        </a:rPr>
                        <a:t>Data Record:</a:t>
                      </a:r>
                      <a:r>
                        <a:rPr lang="en-US" sz="1100">
                          <a:solidFill>
                            <a:schemeClr val="dk2"/>
                          </a:solidFill>
                        </a:rPr>
                        <a:t> Place a simple "Yes/No" check-sheet at the room to track handouts given.</a:t>
                      </a:r>
                      <a:endParaRPr sz="1100">
                        <a:solidFill>
                          <a:schemeClr val="dk2"/>
                        </a:solidFill>
                      </a:endParaRPr>
                    </a:p>
                  </a:txBody>
                  <a:tcPr marL="91425" marR="91425" marT="91425" marB="91425"/>
                </a:tc>
                <a:tc gridSpan="3">
                  <a:txBody>
                    <a:bodyPr/>
                    <a:lstStyle/>
                    <a:p>
                      <a:pPr marL="0" lvl="0" indent="0" algn="l" rtl="0">
                        <a:spcBef>
                          <a:spcPts val="0"/>
                        </a:spcBef>
                        <a:spcAft>
                          <a:spcPts val="0"/>
                        </a:spcAft>
                        <a:buNone/>
                      </a:pPr>
                      <a:r>
                        <a:rPr lang="en-US" sz="1100">
                          <a:solidFill>
                            <a:schemeClr val="dk2"/>
                          </a:solidFill>
                        </a:rPr>
                        <a:t>MA</a:t>
                      </a:r>
                      <a:endParaRPr sz="1100"/>
                    </a:p>
                  </a:txBody>
                  <a:tcPr marL="91425" marR="91425" marT="91425" marB="91425">
                    <a:lnT w="9525" cap="flat" cmpd="sng">
                      <a:solidFill>
                        <a:srgbClr val="9E9E9E"/>
                      </a:solidFill>
                      <a:prstDash val="solid"/>
                      <a:round/>
                      <a:headEnd type="none" w="sm" len="sm"/>
                      <a:tailEnd type="none" w="sm" len="sm"/>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840700">
                <a:tc gridSpan="2">
                  <a:txBody>
                    <a:bodyPr/>
                    <a:lstStyle/>
                    <a:p>
                      <a:pPr marL="0" lvl="0" indent="0" algn="l" rtl="0">
                        <a:spcBef>
                          <a:spcPts val="0"/>
                        </a:spcBef>
                        <a:spcAft>
                          <a:spcPts val="0"/>
                        </a:spcAft>
                        <a:buNone/>
                      </a:pPr>
                      <a:r>
                        <a:rPr lang="en-US" sz="1100" b="1">
                          <a:solidFill>
                            <a:schemeClr val="lt1"/>
                          </a:solidFill>
                        </a:rPr>
                        <a:t>Predict what will happen when the test is carried out</a:t>
                      </a:r>
                      <a:endParaRPr sz="1100" b="1">
                        <a:solidFill>
                          <a:schemeClr val="lt1"/>
                        </a:solidFill>
                      </a:endParaRPr>
                    </a:p>
                  </a:txBody>
                  <a:tcPr marL="91425" marR="91425" marT="91425" marB="91425">
                    <a:solidFill>
                      <a:schemeClr val="lt2"/>
                    </a:solidFill>
                  </a:tcPr>
                </a:tc>
                <a:tc hMerge="1">
                  <a:txBody>
                    <a:bodyPr/>
                    <a:lstStyle/>
                    <a:p>
                      <a:endParaRPr lang="en-US"/>
                    </a:p>
                  </a:txBody>
                  <a:tcPr/>
                </a:tc>
                <a:tc>
                  <a:txBody>
                    <a:bodyPr/>
                    <a:lstStyle/>
                    <a:p>
                      <a:pPr marL="0" lvl="0" indent="0" algn="l" rtl="0">
                        <a:spcBef>
                          <a:spcPts val="0"/>
                        </a:spcBef>
                        <a:spcAft>
                          <a:spcPts val="0"/>
                        </a:spcAft>
                        <a:buNone/>
                      </a:pPr>
                      <a:r>
                        <a:rPr lang="en-US" sz="1100" b="1">
                          <a:solidFill>
                            <a:schemeClr val="lt1"/>
                          </a:solidFill>
                        </a:rPr>
                        <a:t>Measures to determine if prediction succeeds</a:t>
                      </a:r>
                      <a:endParaRPr sz="1100" b="1">
                        <a:solidFill>
                          <a:schemeClr val="lt1"/>
                        </a:solidFill>
                      </a:endParaRPr>
                    </a:p>
                  </a:txBody>
                  <a:tcPr marL="91425" marR="91425" marT="91425" marB="91425">
                    <a:solidFill>
                      <a:schemeClr val="lt2"/>
                    </a:solidFill>
                  </a:tcPr>
                </a:tc>
                <a:tc>
                  <a:txBody>
                    <a:bodyPr/>
                    <a:lstStyle/>
                    <a:p>
                      <a:pPr marL="0" lvl="0" indent="0" algn="l" rtl="0">
                        <a:spcBef>
                          <a:spcPts val="0"/>
                        </a:spcBef>
                        <a:spcAft>
                          <a:spcPts val="0"/>
                        </a:spcAft>
                        <a:buNone/>
                      </a:pPr>
                      <a:r>
                        <a:rPr lang="en-US" sz="1100" b="1">
                          <a:solidFill>
                            <a:schemeClr val="lt1"/>
                          </a:solidFill>
                        </a:rPr>
                        <a:t>Person (s) Responsible for Collection of Data</a:t>
                      </a:r>
                      <a:endParaRPr sz="1100" b="1">
                        <a:solidFill>
                          <a:schemeClr val="lt1"/>
                        </a:solidFill>
                      </a:endParaRPr>
                    </a:p>
                  </a:txBody>
                  <a:tcPr marL="91425" marR="91425" marT="91425" marB="91425">
                    <a:solidFill>
                      <a:schemeClr val="lt2"/>
                    </a:solidFill>
                  </a:tcPr>
                </a:tc>
                <a:extLst>
                  <a:ext uri="{0D108BD9-81ED-4DB2-BD59-A6C34878D82A}">
                    <a16:rowId xmlns:a16="http://schemas.microsoft.com/office/drawing/2014/main" val="10002"/>
                  </a:ext>
                </a:extLst>
              </a:tr>
              <a:tr h="1170975">
                <a:tc gridSpan="2">
                  <a:txBody>
                    <a:bodyPr/>
                    <a:lstStyle/>
                    <a:p>
                      <a:pPr marL="457200" lvl="0" indent="-298450" algn="l" rtl="0">
                        <a:spcBef>
                          <a:spcPts val="0"/>
                        </a:spcBef>
                        <a:spcAft>
                          <a:spcPts val="0"/>
                        </a:spcAft>
                        <a:buClr>
                          <a:schemeClr val="dk2"/>
                        </a:buClr>
                        <a:buSzPts val="1100"/>
                        <a:buChar char="-"/>
                      </a:pPr>
                      <a:r>
                        <a:rPr lang="en-US" sz="1100">
                          <a:solidFill>
                            <a:schemeClr val="dk2"/>
                          </a:solidFill>
                        </a:rPr>
                        <a:t>"We predict the MA will be able to deliver the handout to </a:t>
                      </a:r>
                      <a:r>
                        <a:rPr lang="en-US" sz="1100" b="1">
                          <a:solidFill>
                            <a:schemeClr val="dk2"/>
                          </a:solidFill>
                        </a:rPr>
                        <a:t>at least 80%</a:t>
                      </a:r>
                      <a:r>
                        <a:rPr lang="en-US" sz="1100">
                          <a:solidFill>
                            <a:schemeClr val="dk2"/>
                          </a:solidFill>
                        </a:rPr>
                        <a:t> of eligible patients without falling behind schedule."</a:t>
                      </a:r>
                      <a:endParaRPr sz="1100">
                        <a:solidFill>
                          <a:schemeClr val="dk2"/>
                        </a:solidFill>
                      </a:endParaRPr>
                    </a:p>
                    <a:p>
                      <a:pPr marL="457200" lvl="0" indent="-298450" algn="l" rtl="0">
                        <a:spcBef>
                          <a:spcPts val="0"/>
                        </a:spcBef>
                        <a:spcAft>
                          <a:spcPts val="0"/>
                        </a:spcAft>
                        <a:buClr>
                          <a:schemeClr val="dk2"/>
                        </a:buClr>
                        <a:buSzPts val="1100"/>
                        <a:buChar char="-"/>
                      </a:pPr>
                      <a:r>
                        <a:rPr lang="en-US" sz="1100">
                          <a:solidFill>
                            <a:schemeClr val="dk2"/>
                          </a:solidFill>
                        </a:rPr>
                        <a:t>"We predict that </a:t>
                      </a:r>
                      <a:r>
                        <a:rPr lang="en-US" sz="1100" b="1">
                          <a:solidFill>
                            <a:schemeClr val="dk2"/>
                          </a:solidFill>
                        </a:rPr>
                        <a:t>at least 50%</a:t>
                      </a:r>
                      <a:r>
                        <a:rPr lang="en-US" sz="1100">
                          <a:solidFill>
                            <a:schemeClr val="dk2"/>
                          </a:solidFill>
                        </a:rPr>
                        <a:t> of patients who receive the handout will mention it or ask a question about Tdap when the provider enters the room."</a:t>
                      </a:r>
                      <a:endParaRPr sz="1100">
                        <a:solidFill>
                          <a:schemeClr val="dk2"/>
                        </a:solidFill>
                      </a:endParaRPr>
                    </a:p>
                  </a:txBody>
                  <a:tcPr marL="91425" marR="91425" marT="91425" marB="91425"/>
                </a:tc>
                <a:tc hMerge="1">
                  <a:txBody>
                    <a:bodyPr/>
                    <a:lstStyle/>
                    <a:p>
                      <a:endParaRPr lang="en-US"/>
                    </a:p>
                  </a:txBody>
                  <a:tcPr/>
                </a:tc>
                <a:tc>
                  <a:txBody>
                    <a:bodyPr/>
                    <a:lstStyle/>
                    <a:p>
                      <a:pPr marL="0" lvl="0" indent="0" algn="l" rtl="0">
                        <a:lnSpc>
                          <a:spcPct val="115000"/>
                        </a:lnSpc>
                        <a:spcBef>
                          <a:spcPts val="0"/>
                        </a:spcBef>
                        <a:spcAft>
                          <a:spcPts val="0"/>
                        </a:spcAft>
                        <a:buClr>
                          <a:schemeClr val="dk1"/>
                        </a:buClr>
                        <a:buSzPts val="1100"/>
                        <a:buFont typeface="Arial"/>
                        <a:buNone/>
                      </a:pPr>
                      <a:r>
                        <a:rPr lang="en-US" sz="1100" b="1">
                          <a:solidFill>
                            <a:schemeClr val="dk2"/>
                          </a:solidFill>
                        </a:rPr>
                        <a:t>Process Measure:</a:t>
                      </a:r>
                      <a:r>
                        <a:rPr lang="en-US" sz="1100">
                          <a:solidFill>
                            <a:schemeClr val="dk2"/>
                          </a:solidFill>
                        </a:rPr>
                        <a:t> Handout Delivery Rate </a:t>
                      </a:r>
                      <a:endParaRPr sz="1100">
                        <a:solidFill>
                          <a:schemeClr val="dk2"/>
                        </a:solidFill>
                      </a:endParaRPr>
                    </a:p>
                    <a:p>
                      <a:pPr marL="0" lvl="0" indent="0" algn="l" rtl="0">
                        <a:lnSpc>
                          <a:spcPct val="115000"/>
                        </a:lnSpc>
                        <a:spcBef>
                          <a:spcPts val="0"/>
                        </a:spcBef>
                        <a:spcAft>
                          <a:spcPts val="0"/>
                        </a:spcAft>
                        <a:buClr>
                          <a:schemeClr val="dk1"/>
                        </a:buClr>
                        <a:buSzPts val="1100"/>
                        <a:buFont typeface="Arial"/>
                        <a:buNone/>
                      </a:pPr>
                      <a:r>
                        <a:rPr lang="en-US" sz="1100" b="1">
                          <a:solidFill>
                            <a:schemeClr val="dk2"/>
                          </a:solidFill>
                        </a:rPr>
                        <a:t>Outcome Measure:</a:t>
                      </a:r>
                      <a:r>
                        <a:rPr lang="en-US" sz="1100">
                          <a:solidFill>
                            <a:schemeClr val="dk2"/>
                          </a:solidFill>
                        </a:rPr>
                        <a:t> Acceptance Rate </a:t>
                      </a:r>
                      <a:endParaRPr sz="1100">
                        <a:solidFill>
                          <a:schemeClr val="dk2"/>
                        </a:solidFill>
                      </a:endParaRPr>
                    </a:p>
                    <a:p>
                      <a:pPr marL="0" lvl="0" indent="0" algn="l" rtl="0">
                        <a:lnSpc>
                          <a:spcPct val="115000"/>
                        </a:lnSpc>
                        <a:spcBef>
                          <a:spcPts val="0"/>
                        </a:spcBef>
                        <a:spcAft>
                          <a:spcPts val="0"/>
                        </a:spcAft>
                        <a:buNone/>
                      </a:pPr>
                      <a:r>
                        <a:rPr lang="en-US" sz="1100" b="1">
                          <a:solidFill>
                            <a:schemeClr val="dk2"/>
                          </a:solidFill>
                        </a:rPr>
                        <a:t>Balancing Measure:</a:t>
                      </a:r>
                      <a:r>
                        <a:rPr lang="en-US" sz="1100">
                          <a:solidFill>
                            <a:schemeClr val="dk2"/>
                          </a:solidFill>
                        </a:rPr>
                        <a:t> Time added to the rooming process (Self-reported by the MA).</a:t>
                      </a:r>
                      <a:endParaRPr sz="1100">
                        <a:solidFill>
                          <a:schemeClr val="dk2"/>
                        </a:solidFill>
                      </a:endParaRPr>
                    </a:p>
                  </a:txBody>
                  <a:tcPr marL="91425" marR="91425" marT="91425" marB="91425"/>
                </a:tc>
                <a:tc>
                  <a:txBody>
                    <a:bodyPr/>
                    <a:lstStyle/>
                    <a:p>
                      <a:pPr marL="0" lvl="0" indent="0" algn="l" rtl="0">
                        <a:spcBef>
                          <a:spcPts val="0"/>
                        </a:spcBef>
                        <a:spcAft>
                          <a:spcPts val="0"/>
                        </a:spcAft>
                        <a:buNone/>
                      </a:pPr>
                      <a:r>
                        <a:rPr lang="en-US" sz="1100">
                          <a:solidFill>
                            <a:schemeClr val="dk2"/>
                          </a:solidFill>
                        </a:rPr>
                        <a:t>MA &amp; Provider</a:t>
                      </a:r>
                      <a:endParaRPr sz="1100">
                        <a:solidFill>
                          <a:schemeClr val="dk2"/>
                        </a:solidFill>
                      </a:endParaRPr>
                    </a:p>
                  </a:txBody>
                  <a:tcPr marL="91425" marR="91425" marT="91425" marB="91425"/>
                </a:tc>
                <a:extLst>
                  <a:ext uri="{0D108BD9-81ED-4DB2-BD59-A6C34878D82A}">
                    <a16:rowId xmlns:a16="http://schemas.microsoft.com/office/drawing/2014/main" val="10003"/>
                  </a:ext>
                </a:extLst>
              </a:tr>
            </a:tbl>
          </a:graphicData>
        </a:graphic>
      </p:graphicFrame>
      <p:sp>
        <p:nvSpPr>
          <p:cNvPr id="2271" name="Google Shape;2271;p211"/>
          <p:cNvSpPr txBox="1"/>
          <p:nvPr/>
        </p:nvSpPr>
        <p:spPr>
          <a:xfrm>
            <a:off x="59000" y="2834063"/>
            <a:ext cx="88785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b="1">
                <a:solidFill>
                  <a:schemeClr val="dk2"/>
                </a:solidFill>
              </a:rPr>
              <a:t>PLAN:</a:t>
            </a:r>
            <a:r>
              <a:rPr lang="en-US" sz="1200">
                <a:solidFill>
                  <a:schemeClr val="dk2"/>
                </a:solidFill>
              </a:rPr>
              <a:t>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76"/>
        <p:cNvGrpSpPr/>
        <p:nvPr/>
      </p:nvGrpSpPr>
      <p:grpSpPr>
        <a:xfrm>
          <a:off x="0" y="0"/>
          <a:ext cx="0" cy="0"/>
          <a:chOff x="0" y="0"/>
          <a:chExt cx="0" cy="0"/>
        </a:xfrm>
      </p:grpSpPr>
      <p:sp>
        <p:nvSpPr>
          <p:cNvPr id="2277" name="Google Shape;2277;p212"/>
          <p:cNvSpPr txBox="1">
            <a:spLocks noGrp="1"/>
          </p:cNvSpPr>
          <p:nvPr>
            <p:ph type="body" idx="1"/>
          </p:nvPr>
        </p:nvSpPr>
        <p:spPr>
          <a:xfrm>
            <a:off x="225900" y="1549975"/>
            <a:ext cx="8697300" cy="4469100"/>
          </a:xfrm>
          <a:prstGeom prst="rect">
            <a:avLst/>
          </a:prstGeom>
        </p:spPr>
        <p:txBody>
          <a:bodyPr spcFirstLastPara="1" wrap="square" lIns="121900" tIns="121900" rIns="121900" bIns="121900" anchor="t" anchorCtr="0">
            <a:noAutofit/>
          </a:bodyPr>
          <a:lstStyle/>
          <a:p>
            <a:pPr marL="0" lvl="0" indent="0" algn="l" rtl="0">
              <a:lnSpc>
                <a:spcPct val="115000"/>
              </a:lnSpc>
              <a:spcBef>
                <a:spcPts val="1200"/>
              </a:spcBef>
              <a:spcAft>
                <a:spcPts val="0"/>
              </a:spcAft>
              <a:buNone/>
            </a:pPr>
            <a:r>
              <a:rPr lang="en-US" b="1">
                <a:solidFill>
                  <a:schemeClr val="accent3"/>
                </a:solidFill>
                <a:latin typeface="Arial"/>
                <a:ea typeface="Arial"/>
                <a:cs typeface="Arial"/>
                <a:sym typeface="Arial"/>
              </a:rPr>
              <a:t>Initial Data Trends:</a:t>
            </a:r>
            <a:r>
              <a:rPr lang="en-US">
                <a:solidFill>
                  <a:schemeClr val="accent3"/>
                </a:solidFill>
                <a:latin typeface="Arial"/>
                <a:ea typeface="Arial"/>
                <a:cs typeface="Arial"/>
                <a:sym typeface="Arial"/>
              </a:rPr>
              <a:t> </a:t>
            </a:r>
            <a:endParaRPr>
              <a:solidFill>
                <a:schemeClr val="accent3"/>
              </a:solidFill>
              <a:latin typeface="Arial"/>
              <a:ea typeface="Arial"/>
              <a:cs typeface="Arial"/>
              <a:sym typeface="Arial"/>
            </a:endParaRPr>
          </a:p>
          <a:p>
            <a:pPr marL="457200" lvl="0" indent="-323850" algn="l" rtl="0">
              <a:lnSpc>
                <a:spcPct val="115000"/>
              </a:lnSpc>
              <a:spcBef>
                <a:spcPts val="1200"/>
              </a:spcBef>
              <a:spcAft>
                <a:spcPts val="0"/>
              </a:spcAft>
              <a:buClr>
                <a:schemeClr val="dk2"/>
              </a:buClr>
              <a:buSzPts val="1500"/>
              <a:buFont typeface="Arial"/>
              <a:buChar char="●"/>
            </a:pPr>
            <a:r>
              <a:rPr lang="en-US">
                <a:latin typeface="Arial"/>
                <a:ea typeface="Arial"/>
                <a:cs typeface="Arial"/>
                <a:sym typeface="Arial"/>
              </a:rPr>
              <a:t>While data collection is ongoing, early indicators show that active MA initiation is the primary driver for vaccine acceptance.</a:t>
            </a:r>
            <a:endParaRPr>
              <a:latin typeface="Arial"/>
              <a:ea typeface="Arial"/>
              <a:cs typeface="Arial"/>
              <a:sym typeface="Arial"/>
            </a:endParaRPr>
          </a:p>
          <a:p>
            <a:pPr marL="0" lvl="0" indent="0" algn="l" rtl="0">
              <a:lnSpc>
                <a:spcPct val="115000"/>
              </a:lnSpc>
              <a:spcBef>
                <a:spcPts val="1200"/>
              </a:spcBef>
              <a:spcAft>
                <a:spcPts val="0"/>
              </a:spcAft>
              <a:buNone/>
            </a:pPr>
            <a:r>
              <a:rPr lang="en-US" b="1">
                <a:solidFill>
                  <a:schemeClr val="accent3"/>
                </a:solidFill>
                <a:latin typeface="Arial"/>
                <a:ea typeface="Arial"/>
                <a:cs typeface="Arial"/>
                <a:sym typeface="Arial"/>
              </a:rPr>
              <a:t>The "MA Effect":</a:t>
            </a:r>
            <a:r>
              <a:rPr lang="en-US">
                <a:solidFill>
                  <a:schemeClr val="accent3"/>
                </a:solidFill>
                <a:latin typeface="Arial"/>
                <a:ea typeface="Arial"/>
                <a:cs typeface="Arial"/>
                <a:sym typeface="Arial"/>
              </a:rPr>
              <a:t> </a:t>
            </a:r>
            <a:endParaRPr>
              <a:solidFill>
                <a:schemeClr val="accent3"/>
              </a:solidFill>
              <a:latin typeface="Arial"/>
              <a:ea typeface="Arial"/>
              <a:cs typeface="Arial"/>
              <a:sym typeface="Arial"/>
            </a:endParaRPr>
          </a:p>
          <a:p>
            <a:pPr marL="457200" lvl="0" indent="-323850" algn="l" rtl="0">
              <a:lnSpc>
                <a:spcPct val="115000"/>
              </a:lnSpc>
              <a:spcBef>
                <a:spcPts val="1200"/>
              </a:spcBef>
              <a:spcAft>
                <a:spcPts val="0"/>
              </a:spcAft>
              <a:buClr>
                <a:schemeClr val="dk2"/>
              </a:buClr>
              <a:buSzPts val="1500"/>
              <a:buFont typeface="Arial"/>
              <a:buChar char="●"/>
            </a:pPr>
            <a:r>
              <a:rPr lang="en-US">
                <a:latin typeface="Arial"/>
                <a:ea typeface="Arial"/>
                <a:cs typeface="Arial"/>
                <a:sym typeface="Arial"/>
              </a:rPr>
              <a:t>We observed a significant increase in patients saying "yes" at the visit when the MA proactively offered the Tdap, compared to the baseline period of passive screening and no EMR alerts.</a:t>
            </a:r>
            <a:endParaRPr>
              <a:latin typeface="Arial"/>
              <a:ea typeface="Arial"/>
              <a:cs typeface="Arial"/>
              <a:sym typeface="Arial"/>
            </a:endParaRPr>
          </a:p>
          <a:p>
            <a:pPr marL="0" lvl="0" indent="0" algn="l" rtl="0">
              <a:lnSpc>
                <a:spcPct val="115000"/>
              </a:lnSpc>
              <a:spcBef>
                <a:spcPts val="1200"/>
              </a:spcBef>
              <a:spcAft>
                <a:spcPts val="0"/>
              </a:spcAft>
              <a:buNone/>
            </a:pPr>
            <a:r>
              <a:rPr lang="en-US" b="1">
                <a:solidFill>
                  <a:schemeClr val="accent3"/>
                </a:solidFill>
                <a:latin typeface="Arial"/>
                <a:ea typeface="Arial"/>
                <a:cs typeface="Arial"/>
                <a:sym typeface="Arial"/>
              </a:rPr>
              <a:t>Barriers &amp; Challenges:</a:t>
            </a:r>
            <a:endParaRPr b="1">
              <a:solidFill>
                <a:schemeClr val="accent3"/>
              </a:solidFill>
              <a:latin typeface="Arial"/>
              <a:ea typeface="Arial"/>
              <a:cs typeface="Arial"/>
              <a:sym typeface="Arial"/>
            </a:endParaRPr>
          </a:p>
          <a:p>
            <a:pPr marL="457200" lvl="0" indent="-323850" algn="l" rtl="0">
              <a:lnSpc>
                <a:spcPct val="115000"/>
              </a:lnSpc>
              <a:spcBef>
                <a:spcPts val="1200"/>
              </a:spcBef>
              <a:spcAft>
                <a:spcPts val="0"/>
              </a:spcAft>
              <a:buClr>
                <a:schemeClr val="dk2"/>
              </a:buClr>
              <a:buSzPts val="1500"/>
              <a:buFont typeface="Arial"/>
              <a:buChar char="●"/>
            </a:pPr>
            <a:r>
              <a:rPr lang="en-US" b="1">
                <a:latin typeface="Arial"/>
                <a:ea typeface="Arial"/>
                <a:cs typeface="Arial"/>
                <a:sym typeface="Arial"/>
              </a:rPr>
              <a:t>Staffing Transitions:</a:t>
            </a:r>
            <a:r>
              <a:rPr lang="en-US">
                <a:latin typeface="Arial"/>
                <a:ea typeface="Arial"/>
                <a:cs typeface="Arial"/>
                <a:sym typeface="Arial"/>
              </a:rPr>
              <a:t> Frequent changes in MA assignments required constant re-education of new staff members to maintain project momentum.</a:t>
            </a:r>
            <a:endParaRPr>
              <a:latin typeface="Arial"/>
              <a:ea typeface="Arial"/>
              <a:cs typeface="Arial"/>
              <a:sym typeface="Arial"/>
            </a:endParaRPr>
          </a:p>
          <a:p>
            <a:pPr marL="457200" lvl="0" indent="-323850" algn="l" rtl="0">
              <a:lnSpc>
                <a:spcPct val="115000"/>
              </a:lnSpc>
              <a:spcBef>
                <a:spcPts val="0"/>
              </a:spcBef>
              <a:spcAft>
                <a:spcPts val="0"/>
              </a:spcAft>
              <a:buClr>
                <a:schemeClr val="dk2"/>
              </a:buClr>
              <a:buSzPts val="1500"/>
              <a:buFont typeface="Arial"/>
              <a:buChar char="●"/>
            </a:pPr>
            <a:r>
              <a:rPr lang="en-US" b="1">
                <a:latin typeface="Arial"/>
                <a:ea typeface="Arial"/>
                <a:cs typeface="Arial"/>
                <a:sym typeface="Arial"/>
              </a:rPr>
              <a:t>Consistency:</a:t>
            </a:r>
            <a:r>
              <a:rPr lang="en-US">
                <a:latin typeface="Arial"/>
                <a:ea typeface="Arial"/>
                <a:cs typeface="Arial"/>
                <a:sym typeface="Arial"/>
              </a:rPr>
              <a:t> Maintaining a steady workflow depends heavily on the individual MA’s familiarity with the project.</a:t>
            </a:r>
            <a:endParaRPr>
              <a:latin typeface="Arial"/>
              <a:ea typeface="Arial"/>
              <a:cs typeface="Arial"/>
              <a:sym typeface="Arial"/>
            </a:endParaRPr>
          </a:p>
          <a:p>
            <a:pPr marL="0" lvl="0" indent="0" algn="l" rtl="0">
              <a:lnSpc>
                <a:spcPct val="115000"/>
              </a:lnSpc>
              <a:spcBef>
                <a:spcPts val="1200"/>
              </a:spcBef>
              <a:spcAft>
                <a:spcPts val="0"/>
              </a:spcAft>
              <a:buNone/>
            </a:pPr>
            <a:r>
              <a:rPr lang="en-US" b="1">
                <a:solidFill>
                  <a:schemeClr val="accent3"/>
                </a:solidFill>
                <a:latin typeface="Arial"/>
                <a:ea typeface="Arial"/>
                <a:cs typeface="Arial"/>
                <a:sym typeface="Arial"/>
              </a:rPr>
              <a:t>Key Learning:</a:t>
            </a:r>
            <a:r>
              <a:rPr lang="en-US">
                <a:solidFill>
                  <a:schemeClr val="accent3"/>
                </a:solidFill>
                <a:latin typeface="Arial"/>
                <a:ea typeface="Arial"/>
                <a:cs typeface="Arial"/>
                <a:sym typeface="Arial"/>
              </a:rPr>
              <a:t> </a:t>
            </a:r>
            <a:endParaRPr>
              <a:solidFill>
                <a:schemeClr val="accent3"/>
              </a:solidFill>
              <a:latin typeface="Arial"/>
              <a:ea typeface="Arial"/>
              <a:cs typeface="Arial"/>
              <a:sym typeface="Arial"/>
            </a:endParaRPr>
          </a:p>
          <a:p>
            <a:pPr marL="457200" lvl="0" indent="-323850" algn="l" rtl="0">
              <a:lnSpc>
                <a:spcPct val="115000"/>
              </a:lnSpc>
              <a:spcBef>
                <a:spcPts val="1200"/>
              </a:spcBef>
              <a:spcAft>
                <a:spcPts val="0"/>
              </a:spcAft>
              <a:buClr>
                <a:schemeClr val="dk2"/>
              </a:buClr>
              <a:buSzPts val="1500"/>
              <a:buFont typeface="Arial"/>
              <a:buChar char="●"/>
            </a:pPr>
            <a:r>
              <a:rPr lang="en-US">
                <a:latin typeface="Arial"/>
                <a:ea typeface="Arial"/>
                <a:cs typeface="Arial"/>
                <a:sym typeface="Arial"/>
              </a:rPr>
              <a:t>MA-led education is more powerful than any automated alert</a:t>
            </a:r>
            <a:endParaRPr>
              <a:latin typeface="Arial"/>
              <a:ea typeface="Arial"/>
              <a:cs typeface="Arial"/>
              <a:sym typeface="Arial"/>
            </a:endParaRPr>
          </a:p>
          <a:p>
            <a:pPr marL="0" lvl="0" indent="0" algn="l" rtl="0">
              <a:spcBef>
                <a:spcPts val="1200"/>
              </a:spcBef>
              <a:spcAft>
                <a:spcPts val="0"/>
              </a:spcAft>
              <a:buNone/>
            </a:pPr>
            <a:endParaRPr/>
          </a:p>
        </p:txBody>
      </p:sp>
      <p:sp>
        <p:nvSpPr>
          <p:cNvPr id="2278" name="Google Shape;2278;p212"/>
          <p:cNvSpPr txBox="1">
            <a:spLocks noGrp="1"/>
          </p:cNvSpPr>
          <p:nvPr>
            <p:ph type="title"/>
          </p:nvPr>
        </p:nvSpPr>
        <p:spPr>
          <a:xfrm>
            <a:off x="713225" y="560900"/>
            <a:ext cx="7717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a:t>Results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83"/>
        <p:cNvGrpSpPr/>
        <p:nvPr/>
      </p:nvGrpSpPr>
      <p:grpSpPr>
        <a:xfrm>
          <a:off x="0" y="0"/>
          <a:ext cx="0" cy="0"/>
          <a:chOff x="0" y="0"/>
          <a:chExt cx="0" cy="0"/>
        </a:xfrm>
      </p:grpSpPr>
      <p:sp>
        <p:nvSpPr>
          <p:cNvPr id="2284" name="Google Shape;2284;p213"/>
          <p:cNvSpPr txBox="1">
            <a:spLocks noGrp="1"/>
          </p:cNvSpPr>
          <p:nvPr>
            <p:ph type="body" idx="1"/>
          </p:nvPr>
        </p:nvSpPr>
        <p:spPr>
          <a:xfrm>
            <a:off x="209775" y="1549975"/>
            <a:ext cx="8697600" cy="44691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sz="1900" b="1">
                <a:solidFill>
                  <a:schemeClr val="accent3"/>
                </a:solidFill>
                <a:latin typeface="Arial"/>
                <a:ea typeface="Arial"/>
                <a:cs typeface="Arial"/>
                <a:sym typeface="Arial"/>
              </a:rPr>
              <a:t>Next Steps:</a:t>
            </a:r>
            <a:r>
              <a:rPr lang="en-US" sz="1900">
                <a:solidFill>
                  <a:schemeClr val="accent3"/>
                </a:solidFill>
                <a:latin typeface="Arial"/>
                <a:ea typeface="Arial"/>
                <a:cs typeface="Arial"/>
                <a:sym typeface="Arial"/>
              </a:rPr>
              <a:t> </a:t>
            </a:r>
            <a:endParaRPr sz="1900">
              <a:solidFill>
                <a:schemeClr val="accent3"/>
              </a:solidFill>
              <a:latin typeface="Arial"/>
              <a:ea typeface="Arial"/>
              <a:cs typeface="Arial"/>
              <a:sym typeface="Arial"/>
            </a:endParaRPr>
          </a:p>
          <a:p>
            <a:pPr marL="457200" lvl="0" indent="-349250" algn="l" rtl="0">
              <a:spcBef>
                <a:spcPts val="0"/>
              </a:spcBef>
              <a:spcAft>
                <a:spcPts val="0"/>
              </a:spcAft>
              <a:buSzPts val="1900"/>
              <a:buFont typeface="Arial"/>
              <a:buChar char="●"/>
            </a:pPr>
            <a:r>
              <a:rPr lang="en-US" sz="1900">
                <a:latin typeface="Arial"/>
                <a:ea typeface="Arial"/>
                <a:cs typeface="Arial"/>
                <a:sym typeface="Arial"/>
              </a:rPr>
              <a:t>Formally transitioning the project framework to the incoming 2026-2027 residency cohort to ensure longitudinal tracking and continued uptake improvement.</a:t>
            </a:r>
            <a:endParaRPr sz="1900">
              <a:latin typeface="Arial"/>
              <a:ea typeface="Arial"/>
              <a:cs typeface="Arial"/>
              <a:sym typeface="Arial"/>
            </a:endParaRPr>
          </a:p>
          <a:p>
            <a:pPr marL="457200" lvl="0" indent="0" algn="l" rtl="0">
              <a:spcBef>
                <a:spcPts val="0"/>
              </a:spcBef>
              <a:spcAft>
                <a:spcPts val="0"/>
              </a:spcAft>
              <a:buNone/>
            </a:pPr>
            <a:endParaRPr sz="1900">
              <a:latin typeface="Arial"/>
              <a:ea typeface="Arial"/>
              <a:cs typeface="Arial"/>
              <a:sym typeface="Arial"/>
            </a:endParaRPr>
          </a:p>
          <a:p>
            <a:pPr marL="0" lvl="0" indent="0" algn="l" rtl="0">
              <a:spcBef>
                <a:spcPts val="0"/>
              </a:spcBef>
              <a:spcAft>
                <a:spcPts val="0"/>
              </a:spcAft>
              <a:buNone/>
            </a:pPr>
            <a:r>
              <a:rPr lang="en-US" sz="1900" b="1">
                <a:solidFill>
                  <a:schemeClr val="accent3"/>
                </a:solidFill>
                <a:latin typeface="Arial"/>
                <a:ea typeface="Arial"/>
                <a:cs typeface="Arial"/>
                <a:sym typeface="Arial"/>
              </a:rPr>
              <a:t>What to do Differently:</a:t>
            </a:r>
            <a:r>
              <a:rPr lang="en-US" sz="1900">
                <a:solidFill>
                  <a:schemeClr val="accent3"/>
                </a:solidFill>
                <a:latin typeface="Arial"/>
                <a:ea typeface="Arial"/>
                <a:cs typeface="Arial"/>
                <a:sym typeface="Arial"/>
              </a:rPr>
              <a:t> </a:t>
            </a:r>
            <a:endParaRPr sz="1900">
              <a:solidFill>
                <a:schemeClr val="accent3"/>
              </a:solidFill>
              <a:latin typeface="Arial"/>
              <a:ea typeface="Arial"/>
              <a:cs typeface="Arial"/>
              <a:sym typeface="Arial"/>
            </a:endParaRPr>
          </a:p>
          <a:p>
            <a:pPr marL="457200" lvl="0" indent="-349250" algn="l" rtl="0">
              <a:spcBef>
                <a:spcPts val="0"/>
              </a:spcBef>
              <a:spcAft>
                <a:spcPts val="0"/>
              </a:spcAft>
              <a:buSzPts val="1900"/>
              <a:buFont typeface="Arial"/>
              <a:buChar char="●"/>
            </a:pPr>
            <a:r>
              <a:rPr lang="en-US" sz="1900">
                <a:latin typeface="Arial"/>
                <a:ea typeface="Arial"/>
                <a:cs typeface="Arial"/>
                <a:sym typeface="Arial"/>
              </a:rPr>
              <a:t>If starting over, we would focus earlier on creating a "standardized onboarding packet" for MAs to mitigate the impact of staffing changes and seek ways to automate EMR flags to support the staff.</a:t>
            </a:r>
            <a:endParaRPr sz="1900">
              <a:latin typeface="Arial"/>
              <a:ea typeface="Arial"/>
              <a:cs typeface="Arial"/>
              <a:sym typeface="Arial"/>
            </a:endParaRPr>
          </a:p>
          <a:p>
            <a:pPr marL="457200" lvl="0" indent="0" algn="l" rtl="0">
              <a:spcBef>
                <a:spcPts val="0"/>
              </a:spcBef>
              <a:spcAft>
                <a:spcPts val="0"/>
              </a:spcAft>
              <a:buNone/>
            </a:pPr>
            <a:endParaRPr sz="1900">
              <a:latin typeface="Arial"/>
              <a:ea typeface="Arial"/>
              <a:cs typeface="Arial"/>
              <a:sym typeface="Arial"/>
            </a:endParaRPr>
          </a:p>
          <a:p>
            <a:pPr marL="0" lvl="0" indent="0" algn="l" rtl="0">
              <a:spcBef>
                <a:spcPts val="0"/>
              </a:spcBef>
              <a:spcAft>
                <a:spcPts val="0"/>
              </a:spcAft>
              <a:buNone/>
            </a:pPr>
            <a:r>
              <a:rPr lang="en-US" sz="1900" b="1">
                <a:solidFill>
                  <a:schemeClr val="accent3"/>
                </a:solidFill>
                <a:latin typeface="Arial"/>
                <a:ea typeface="Arial"/>
                <a:cs typeface="Arial"/>
                <a:sym typeface="Arial"/>
              </a:rPr>
              <a:t>Advice for Future Residents:</a:t>
            </a:r>
            <a:endParaRPr sz="1900" b="1">
              <a:solidFill>
                <a:schemeClr val="accent3"/>
              </a:solidFill>
              <a:latin typeface="Arial"/>
              <a:ea typeface="Arial"/>
              <a:cs typeface="Arial"/>
              <a:sym typeface="Arial"/>
            </a:endParaRPr>
          </a:p>
          <a:p>
            <a:pPr marL="457200" lvl="0" indent="-349250" algn="l" rtl="0">
              <a:spcBef>
                <a:spcPts val="0"/>
              </a:spcBef>
              <a:spcAft>
                <a:spcPts val="0"/>
              </a:spcAft>
              <a:buClr>
                <a:schemeClr val="dk1"/>
              </a:buClr>
              <a:buSzPts val="1900"/>
              <a:buFont typeface="Arial"/>
              <a:buChar char="●"/>
            </a:pPr>
            <a:r>
              <a:rPr lang="en-US" sz="1900" b="1">
                <a:latin typeface="Arial"/>
                <a:ea typeface="Arial"/>
                <a:cs typeface="Arial"/>
                <a:sym typeface="Arial"/>
              </a:rPr>
              <a:t>Engage your MAs early</a:t>
            </a:r>
            <a:endParaRPr sz="1900">
              <a:latin typeface="Arial"/>
              <a:ea typeface="Arial"/>
              <a:cs typeface="Arial"/>
              <a:sym typeface="Arial"/>
            </a:endParaRPr>
          </a:p>
          <a:p>
            <a:pPr marL="457200" lvl="0" indent="-349250" algn="l" rtl="0">
              <a:spcBef>
                <a:spcPts val="0"/>
              </a:spcBef>
              <a:spcAft>
                <a:spcPts val="0"/>
              </a:spcAft>
              <a:buClr>
                <a:schemeClr val="dk1"/>
              </a:buClr>
              <a:buSzPts val="1900"/>
              <a:buFont typeface="Arial"/>
              <a:buChar char="●"/>
            </a:pPr>
            <a:r>
              <a:rPr lang="en-US" sz="1900" b="1">
                <a:latin typeface="Arial"/>
                <a:ea typeface="Arial"/>
                <a:cs typeface="Arial"/>
                <a:sym typeface="Arial"/>
              </a:rPr>
              <a:t>Build in Redundancy:</a:t>
            </a:r>
            <a:r>
              <a:rPr lang="en-US" sz="1900">
                <a:latin typeface="Arial"/>
                <a:ea typeface="Arial"/>
                <a:cs typeface="Arial"/>
                <a:sym typeface="Arial"/>
              </a:rPr>
              <a:t> Expect staffing changes. Create simple, written "one-pagers" that any new team member can follow immediately.</a:t>
            </a:r>
            <a:endParaRPr sz="1900">
              <a:latin typeface="Arial"/>
              <a:ea typeface="Arial"/>
              <a:cs typeface="Arial"/>
              <a:sym typeface="Arial"/>
            </a:endParaRPr>
          </a:p>
          <a:p>
            <a:pPr marL="457200" lvl="0" indent="-349250" algn="l" rtl="0">
              <a:spcBef>
                <a:spcPts val="0"/>
              </a:spcBef>
              <a:spcAft>
                <a:spcPts val="0"/>
              </a:spcAft>
              <a:buClr>
                <a:schemeClr val="dk1"/>
              </a:buClr>
              <a:buSzPts val="1900"/>
              <a:buFont typeface="Arial"/>
              <a:buChar char="●"/>
            </a:pPr>
            <a:r>
              <a:rPr lang="en-US" sz="1900" b="1">
                <a:latin typeface="Arial"/>
                <a:ea typeface="Arial"/>
                <a:cs typeface="Arial"/>
                <a:sym typeface="Arial"/>
              </a:rPr>
              <a:t>Start Small:</a:t>
            </a:r>
            <a:r>
              <a:rPr lang="en-US" sz="1900">
                <a:latin typeface="Arial"/>
                <a:ea typeface="Arial"/>
                <a:cs typeface="Arial"/>
                <a:sym typeface="Arial"/>
              </a:rPr>
              <a:t> Focus on one consistent interaction (like the rooming process) rather than trying to change the whole clinic at once.</a:t>
            </a:r>
            <a:endParaRPr sz="1900">
              <a:latin typeface="Arial"/>
              <a:ea typeface="Arial"/>
              <a:cs typeface="Arial"/>
              <a:sym typeface="Arial"/>
            </a:endParaRPr>
          </a:p>
          <a:p>
            <a:pPr marL="0" lvl="0" indent="0" algn="l" rtl="0">
              <a:spcBef>
                <a:spcPts val="0"/>
              </a:spcBef>
              <a:spcAft>
                <a:spcPts val="0"/>
              </a:spcAft>
              <a:buNone/>
            </a:pPr>
            <a:endParaRPr/>
          </a:p>
        </p:txBody>
      </p:sp>
      <p:sp>
        <p:nvSpPr>
          <p:cNvPr id="2285" name="Google Shape;2285;p213"/>
          <p:cNvSpPr txBox="1">
            <a:spLocks noGrp="1"/>
          </p:cNvSpPr>
          <p:nvPr>
            <p:ph type="title"/>
          </p:nvPr>
        </p:nvSpPr>
        <p:spPr>
          <a:xfrm>
            <a:off x="713225" y="560900"/>
            <a:ext cx="7717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a:t>Conclusion</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ctrTitle"/>
          </p:nvPr>
        </p:nvSpPr>
        <p:spPr>
          <a:xfrm>
            <a:off x="676408" y="1730175"/>
            <a:ext cx="7816241" cy="2181521"/>
          </a:xfrm>
        </p:spPr>
        <p:txBody>
          <a:bodyPr/>
          <a:lstStyle/>
          <a:p>
            <a:r>
              <a:rPr lang="en-US" altLang="en-US" sz="4000" b="1" dirty="0"/>
              <a:t>Break!</a:t>
            </a:r>
          </a:p>
        </p:txBody>
      </p:sp>
      <p:sp>
        <p:nvSpPr>
          <p:cNvPr id="41987" name="Rectangle 3"/>
          <p:cNvSpPr>
            <a:spLocks noGrp="1" noChangeArrowheads="1"/>
          </p:cNvSpPr>
          <p:nvPr>
            <p:ph type="subTitle" idx="1"/>
          </p:nvPr>
        </p:nvSpPr>
        <p:spPr>
          <a:xfrm>
            <a:off x="526092" y="3403504"/>
            <a:ext cx="8116866" cy="1429272"/>
          </a:xfrm>
        </p:spPr>
        <p:txBody>
          <a:bodyPr/>
          <a:lstStyle/>
          <a:p>
            <a:r>
              <a:rPr lang="en-US" altLang="en-US" dirty="0">
                <a:solidFill>
                  <a:schemeClr val="tx2"/>
                </a:solidFill>
              </a:rPr>
              <a:t>Take five minutes to recharge and refresh.</a:t>
            </a:r>
          </a:p>
        </p:txBody>
      </p:sp>
      <p:sp>
        <p:nvSpPr>
          <p:cNvPr id="5" name="Slide Number Placeholder 5"/>
          <p:cNvSpPr txBox="1">
            <a:spLocks noGrp="1"/>
          </p:cNvSpPr>
          <p:nvPr/>
        </p:nvSpPr>
        <p:spPr bwMode="auto">
          <a:xfrm>
            <a:off x="6552710" y="6059684"/>
            <a:ext cx="1905521" cy="45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918" tIns="45457" rIns="90918" bIns="45457"/>
          <a:lstStyle>
            <a:lvl1pPr defTabSz="927100" eaLnBrk="0" hangingPunct="0">
              <a:spcBef>
                <a:spcPct val="20000"/>
              </a:spcBef>
              <a:spcAft>
                <a:spcPts val="1000"/>
              </a:spcAft>
              <a:buClr>
                <a:schemeClr val="hlink"/>
              </a:buClr>
              <a:buSzPct val="75000"/>
              <a:buFont typeface="Monotype Sorts"/>
              <a:buChar char="u"/>
              <a:defRPr sz="3200" b="1">
                <a:solidFill>
                  <a:schemeClr val="tx1"/>
                </a:solidFill>
                <a:latin typeface="Arial" pitchFamily="34" charset="0"/>
              </a:defRPr>
            </a:lvl1pPr>
            <a:lvl2pPr marL="742950" indent="-285750" defTabSz="927100" eaLnBrk="0" hangingPunct="0">
              <a:spcBef>
                <a:spcPct val="20000"/>
              </a:spcBef>
              <a:spcAft>
                <a:spcPts val="1000"/>
              </a:spcAft>
              <a:buClr>
                <a:schemeClr val="hlink"/>
              </a:buClr>
              <a:buSzPct val="75000"/>
              <a:buChar char="•"/>
              <a:defRPr sz="2800" b="1">
                <a:solidFill>
                  <a:schemeClr val="tx1"/>
                </a:solidFill>
                <a:latin typeface="Arial" pitchFamily="34" charset="0"/>
              </a:defRPr>
            </a:lvl2pPr>
            <a:lvl3pPr marL="1143000" indent="-228600" defTabSz="927100" eaLnBrk="0" hangingPunct="0">
              <a:spcBef>
                <a:spcPct val="20000"/>
              </a:spcBef>
              <a:spcAft>
                <a:spcPts val="1000"/>
              </a:spcAft>
              <a:buClr>
                <a:schemeClr val="hlink"/>
              </a:buClr>
              <a:buSzPct val="75000"/>
              <a:buFont typeface="Wingdings" pitchFamily="2" charset="2"/>
              <a:buChar char="ü"/>
              <a:defRPr sz="2400" b="1">
                <a:solidFill>
                  <a:schemeClr val="tx1"/>
                </a:solidFill>
                <a:latin typeface="Arial" pitchFamily="34" charset="0"/>
              </a:defRPr>
            </a:lvl3pPr>
            <a:lvl4pPr marL="1600200" indent="-228600" defTabSz="927100" eaLnBrk="0" hangingPunct="0">
              <a:spcBef>
                <a:spcPct val="20000"/>
              </a:spcBef>
              <a:spcAft>
                <a:spcPts val="1000"/>
              </a:spcAft>
              <a:buClr>
                <a:schemeClr val="hlink"/>
              </a:buClr>
              <a:buSzPct val="75000"/>
              <a:buFont typeface="Monotype Sorts"/>
              <a:buChar char=";"/>
              <a:defRPr sz="2000" b="1">
                <a:solidFill>
                  <a:schemeClr val="tx1"/>
                </a:solidFill>
                <a:latin typeface="Arial" pitchFamily="34" charset="0"/>
              </a:defRPr>
            </a:lvl4pPr>
            <a:lvl5pPr marL="2057400" indent="-228600" defTabSz="927100" eaLnBrk="0"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5pPr>
            <a:lvl6pPr marL="25146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6pPr>
            <a:lvl7pPr marL="29718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7pPr>
            <a:lvl8pPr marL="34290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8pPr>
            <a:lvl9pPr marL="38862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9pPr>
          </a:lstStyle>
          <a:p>
            <a:pPr marL="0" marR="0" lvl="0" indent="0" algn="r" defTabSz="927100" rtl="0" eaLnBrk="0" fontAlgn="auto" latinLnBrk="0" hangingPunct="0">
              <a:lnSpc>
                <a:spcPct val="100000"/>
              </a:lnSpc>
              <a:spcBef>
                <a:spcPct val="0"/>
              </a:spcBef>
              <a:spcAft>
                <a:spcPct val="0"/>
              </a:spcAft>
              <a:buClrTx/>
              <a:buSzTx/>
              <a:buFontTx/>
              <a:buNone/>
              <a:tabLst/>
              <a:defRPr/>
            </a:pPr>
            <a:fld id="{BF1FEEBB-83AA-4BAB-8697-27EFFEA8DC70}" type="slidenum">
              <a:rPr kumimoji="0" lang="en-US" altLang="en-US" sz="1400" b="0" i="0" u="none" strike="noStrike" kern="1200" cap="none" spc="0" normalizeH="0" baseline="0" noProof="0">
                <a:ln>
                  <a:noFill/>
                </a:ln>
                <a:solidFill>
                  <a:prstClr val="white"/>
                </a:solidFill>
                <a:effectLst/>
                <a:uLnTx/>
                <a:uFillTx/>
                <a:latin typeface="Times New Roman" pitchFamily="18" charset="0"/>
                <a:ea typeface="MS PGothic" pitchFamily="34" charset="-128"/>
                <a:cs typeface="+mn-cs"/>
              </a:rPr>
              <a:pPr marL="0" marR="0" lvl="0" indent="0" algn="r" defTabSz="927100" rtl="0" eaLnBrk="0" fontAlgn="auto" latinLnBrk="0" hangingPunct="0">
                <a:lnSpc>
                  <a:spcPct val="100000"/>
                </a:lnSpc>
                <a:spcBef>
                  <a:spcPct val="0"/>
                </a:spcBef>
                <a:spcAft>
                  <a:spcPct val="0"/>
                </a:spcAft>
                <a:buClrTx/>
                <a:buSzTx/>
                <a:buFontTx/>
                <a:buNone/>
                <a:tabLst/>
                <a:defRPr/>
              </a:pPr>
              <a:t>28</a:t>
            </a:fld>
            <a:endParaRPr kumimoji="0" lang="en-US" altLang="en-US" sz="1400" b="0" i="0" u="none" strike="noStrike" kern="1200" cap="none" spc="0" normalizeH="0" baseline="0" noProof="0" dirty="0">
              <a:ln>
                <a:noFill/>
              </a:ln>
              <a:solidFill>
                <a:prstClr val="white"/>
              </a:solidFill>
              <a:effectLst/>
              <a:uLnTx/>
              <a:uFillTx/>
              <a:latin typeface="Times New Roman" pitchFamily="18" charset="0"/>
              <a:ea typeface="MS PGothic" pitchFamily="34" charset="-128"/>
              <a:cs typeface="+mn-cs"/>
            </a:endParaRP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000" y="1271016"/>
            <a:ext cx="2438400" cy="1624584"/>
          </a:xfrm>
          <a:prstGeom prst="rect">
            <a:avLst/>
          </a:prstGeom>
        </p:spPr>
      </p:pic>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52710" y="1201667"/>
            <a:ext cx="1812676" cy="1972152"/>
          </a:xfrm>
          <a:prstGeom prst="rect">
            <a:avLst/>
          </a:prstGeom>
        </p:spPr>
      </p:pic>
      <p:pic>
        <p:nvPicPr>
          <p:cNvPr id="4" name="Picture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255833" y="4419600"/>
            <a:ext cx="2657385" cy="1872824"/>
          </a:xfrm>
          <a:prstGeom prst="rect">
            <a:avLst/>
          </a:prstGeom>
        </p:spPr>
      </p:pic>
    </p:spTree>
    <p:extLst>
      <p:ext uri="{BB962C8B-B14F-4D97-AF65-F5344CB8AC3E}">
        <p14:creationId xmlns:p14="http://schemas.microsoft.com/office/powerpoint/2010/main" val="41459831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ctrTitle"/>
          </p:nvPr>
        </p:nvSpPr>
        <p:spPr>
          <a:xfrm>
            <a:off x="522515" y="1730175"/>
            <a:ext cx="8071733" cy="2181521"/>
          </a:xfrm>
        </p:spPr>
        <p:txBody>
          <a:bodyPr/>
          <a:lstStyle/>
          <a:p>
            <a:r>
              <a:rPr lang="en-US" altLang="en-US" sz="4000" b="1" dirty="0"/>
              <a:t>Models for Improving Care</a:t>
            </a:r>
          </a:p>
        </p:txBody>
      </p:sp>
      <p:sp>
        <p:nvSpPr>
          <p:cNvPr id="40963" name="Rectangle 3"/>
          <p:cNvSpPr>
            <a:spLocks noGrp="1" noChangeArrowheads="1"/>
          </p:cNvSpPr>
          <p:nvPr>
            <p:ph type="subTitle" idx="1"/>
          </p:nvPr>
        </p:nvSpPr>
        <p:spPr>
          <a:xfrm>
            <a:off x="526093" y="3805125"/>
            <a:ext cx="8116866" cy="1429272"/>
          </a:xfrm>
        </p:spPr>
        <p:txBody>
          <a:bodyPr/>
          <a:lstStyle/>
          <a:p>
            <a:r>
              <a:rPr lang="en-US" altLang="en-US" i="1" dirty="0">
                <a:solidFill>
                  <a:schemeClr val="tx2"/>
                </a:solidFill>
              </a:rPr>
              <a:t>“All models are wrong, some are useful.”</a:t>
            </a:r>
          </a:p>
          <a:p>
            <a:r>
              <a:rPr lang="en-US" altLang="en-US" i="1" dirty="0">
                <a:solidFill>
                  <a:schemeClr val="tx2"/>
                </a:solidFill>
              </a:rPr>
              <a:t>                                               - George Box</a:t>
            </a:r>
          </a:p>
        </p:txBody>
      </p:sp>
      <p:sp>
        <p:nvSpPr>
          <p:cNvPr id="5" name="Slide Number Placeholder 5"/>
          <p:cNvSpPr txBox="1">
            <a:spLocks noGrp="1"/>
          </p:cNvSpPr>
          <p:nvPr/>
        </p:nvSpPr>
        <p:spPr bwMode="auto">
          <a:xfrm>
            <a:off x="6552710" y="6059684"/>
            <a:ext cx="1905521" cy="45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918" tIns="45457" rIns="90918" bIns="45457"/>
          <a:lstStyle>
            <a:lvl1pPr defTabSz="927100" eaLnBrk="0" hangingPunct="0">
              <a:spcBef>
                <a:spcPct val="20000"/>
              </a:spcBef>
              <a:spcAft>
                <a:spcPts val="1000"/>
              </a:spcAft>
              <a:buClr>
                <a:schemeClr val="hlink"/>
              </a:buClr>
              <a:buSzPct val="75000"/>
              <a:buFont typeface="Monotype Sorts"/>
              <a:buChar char="u"/>
              <a:defRPr sz="3200" b="1">
                <a:solidFill>
                  <a:schemeClr val="tx1"/>
                </a:solidFill>
                <a:latin typeface="Arial" pitchFamily="34" charset="0"/>
              </a:defRPr>
            </a:lvl1pPr>
            <a:lvl2pPr marL="742950" indent="-285750" defTabSz="927100" eaLnBrk="0" hangingPunct="0">
              <a:spcBef>
                <a:spcPct val="20000"/>
              </a:spcBef>
              <a:spcAft>
                <a:spcPts val="1000"/>
              </a:spcAft>
              <a:buClr>
                <a:schemeClr val="hlink"/>
              </a:buClr>
              <a:buSzPct val="75000"/>
              <a:buChar char="•"/>
              <a:defRPr sz="2800" b="1">
                <a:solidFill>
                  <a:schemeClr val="tx1"/>
                </a:solidFill>
                <a:latin typeface="Arial" pitchFamily="34" charset="0"/>
              </a:defRPr>
            </a:lvl2pPr>
            <a:lvl3pPr marL="1143000" indent="-228600" defTabSz="927100" eaLnBrk="0" hangingPunct="0">
              <a:spcBef>
                <a:spcPct val="20000"/>
              </a:spcBef>
              <a:spcAft>
                <a:spcPts val="1000"/>
              </a:spcAft>
              <a:buClr>
                <a:schemeClr val="hlink"/>
              </a:buClr>
              <a:buSzPct val="75000"/>
              <a:buFont typeface="Wingdings" pitchFamily="2" charset="2"/>
              <a:buChar char="ü"/>
              <a:defRPr sz="2400" b="1">
                <a:solidFill>
                  <a:schemeClr val="tx1"/>
                </a:solidFill>
                <a:latin typeface="Arial" pitchFamily="34" charset="0"/>
              </a:defRPr>
            </a:lvl3pPr>
            <a:lvl4pPr marL="1600200" indent="-228600" defTabSz="927100" eaLnBrk="0" hangingPunct="0">
              <a:spcBef>
                <a:spcPct val="20000"/>
              </a:spcBef>
              <a:spcAft>
                <a:spcPts val="1000"/>
              </a:spcAft>
              <a:buClr>
                <a:schemeClr val="hlink"/>
              </a:buClr>
              <a:buSzPct val="75000"/>
              <a:buFont typeface="Monotype Sorts"/>
              <a:buChar char=";"/>
              <a:defRPr sz="2000" b="1">
                <a:solidFill>
                  <a:schemeClr val="tx1"/>
                </a:solidFill>
                <a:latin typeface="Arial" pitchFamily="34" charset="0"/>
              </a:defRPr>
            </a:lvl4pPr>
            <a:lvl5pPr marL="2057400" indent="-228600" defTabSz="927100" eaLnBrk="0"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5pPr>
            <a:lvl6pPr marL="25146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6pPr>
            <a:lvl7pPr marL="29718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7pPr>
            <a:lvl8pPr marL="34290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8pPr>
            <a:lvl9pPr marL="38862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9pPr>
          </a:lstStyle>
          <a:p>
            <a:pPr algn="r">
              <a:spcBef>
                <a:spcPct val="0"/>
              </a:spcBef>
              <a:spcAft>
                <a:spcPct val="0"/>
              </a:spcAft>
              <a:buClrTx/>
              <a:buSzTx/>
              <a:buFontTx/>
              <a:buNone/>
            </a:pPr>
            <a:fld id="{BF1FEEBB-83AA-4BAB-8697-27EFFEA8DC70}" type="slidenum">
              <a:rPr lang="en-US" altLang="en-US" sz="1400" b="0">
                <a:solidFill>
                  <a:schemeClr val="bg1"/>
                </a:solidFill>
                <a:latin typeface="Times New Roman" pitchFamily="18" charset="0"/>
                <a:ea typeface="MS PGothic" pitchFamily="34" charset="-128"/>
              </a:rPr>
              <a:pPr algn="r">
                <a:spcBef>
                  <a:spcPct val="0"/>
                </a:spcBef>
                <a:spcAft>
                  <a:spcPct val="0"/>
                </a:spcAft>
                <a:buClrTx/>
                <a:buSzTx/>
                <a:buFontTx/>
                <a:buNone/>
              </a:pPr>
              <a:t>29</a:t>
            </a:fld>
            <a:endParaRPr lang="en-US" altLang="en-US" sz="1400" b="0" dirty="0">
              <a:solidFill>
                <a:schemeClr val="bg1"/>
              </a:solidFill>
              <a:latin typeface="Times New Roman" pitchFamily="18" charset="0"/>
              <a:ea typeface="MS PGothic" pitchFamily="34" charset="-128"/>
            </a:endParaRPr>
          </a:p>
        </p:txBody>
      </p:sp>
    </p:spTree>
    <p:extLst>
      <p:ext uri="{BB962C8B-B14F-4D97-AF65-F5344CB8AC3E}">
        <p14:creationId xmlns:p14="http://schemas.microsoft.com/office/powerpoint/2010/main" val="28583578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7" name="Group 1"/>
          <p:cNvGrpSpPr>
            <a:grpSpLocks/>
          </p:cNvGrpSpPr>
          <p:nvPr/>
        </p:nvGrpSpPr>
        <p:grpSpPr bwMode="auto">
          <a:xfrm>
            <a:off x="62633" y="4361033"/>
            <a:ext cx="8987425" cy="1201567"/>
            <a:chOff x="63500" y="2874072"/>
            <a:chExt cx="9112250" cy="1217142"/>
          </a:xfrm>
        </p:grpSpPr>
        <p:sp>
          <p:nvSpPr>
            <p:cNvPr id="15363" name="Text Box 3"/>
            <p:cNvSpPr txBox="1">
              <a:spLocks noChangeArrowheads="1"/>
            </p:cNvSpPr>
            <p:nvPr/>
          </p:nvSpPr>
          <p:spPr bwMode="auto">
            <a:xfrm>
              <a:off x="63500" y="3105847"/>
              <a:ext cx="3322638" cy="843023"/>
            </a:xfrm>
            <a:prstGeom prst="rect">
              <a:avLst/>
            </a:prstGeom>
            <a:noFill/>
            <a:ln w="9525">
              <a:noFill/>
              <a:miter lim="800000"/>
              <a:headEnd/>
              <a:tailEnd/>
            </a:ln>
          </p:spPr>
          <p:txBody>
            <a:bodyPr lIns="92665" tIns="46333" rIns="92665" bIns="46333">
              <a:spAutoFit/>
            </a:bodyPr>
            <a:lstStyle/>
            <a:p>
              <a:pPr algn="ctr" eaLnBrk="0" hangingPunct="0">
                <a:defRPr/>
              </a:pPr>
              <a:r>
                <a:rPr lang="en-US" sz="2400" b="1" dirty="0">
                  <a:solidFill>
                    <a:schemeClr val="tx2"/>
                  </a:solidFill>
                </a:rPr>
                <a:t>Evidence Based</a:t>
              </a:r>
            </a:p>
            <a:p>
              <a:pPr algn="ctr" eaLnBrk="0" hangingPunct="0">
                <a:defRPr/>
              </a:pPr>
              <a:r>
                <a:rPr lang="en-US" sz="2400" b="1" dirty="0">
                  <a:solidFill>
                    <a:schemeClr val="tx2"/>
                  </a:solidFill>
                </a:rPr>
                <a:t>Practice</a:t>
              </a:r>
              <a:endParaRPr lang="en-US" sz="2400" dirty="0">
                <a:solidFill>
                  <a:schemeClr val="tx2"/>
                </a:solidFill>
              </a:endParaRPr>
            </a:p>
          </p:txBody>
        </p:sp>
        <p:sp>
          <p:nvSpPr>
            <p:cNvPr id="6150" name="Text Box 4"/>
            <p:cNvSpPr txBox="1">
              <a:spLocks noChangeArrowheads="1"/>
            </p:cNvSpPr>
            <p:nvPr/>
          </p:nvSpPr>
          <p:spPr bwMode="auto">
            <a:xfrm>
              <a:off x="3438525" y="3167759"/>
              <a:ext cx="484188"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665" tIns="46333" rIns="92665" bIns="46333">
              <a:spAutoFit/>
            </a:bodyPr>
            <a:lstStyle>
              <a:lvl1pPr eaLnBrk="0" hangingPunct="0">
                <a:spcBef>
                  <a:spcPct val="20000"/>
                </a:spcBef>
                <a:spcAft>
                  <a:spcPts val="1000"/>
                </a:spcAft>
                <a:buClr>
                  <a:schemeClr val="hlink"/>
                </a:buClr>
                <a:buSzPct val="75000"/>
                <a:buFont typeface="Monotype Sorts"/>
                <a:buChar char="u"/>
                <a:defRPr sz="3200" b="1">
                  <a:solidFill>
                    <a:schemeClr val="tx1"/>
                  </a:solidFill>
                  <a:latin typeface="Arial" pitchFamily="34" charset="0"/>
                </a:defRPr>
              </a:lvl1pPr>
              <a:lvl2pPr marL="742950" indent="-285750" eaLnBrk="0" hangingPunct="0">
                <a:spcBef>
                  <a:spcPct val="20000"/>
                </a:spcBef>
                <a:spcAft>
                  <a:spcPts val="1000"/>
                </a:spcAft>
                <a:buClr>
                  <a:schemeClr val="hlink"/>
                </a:buClr>
                <a:buSzPct val="75000"/>
                <a:buChar char="•"/>
                <a:defRPr sz="2800" b="1">
                  <a:solidFill>
                    <a:schemeClr val="tx1"/>
                  </a:solidFill>
                  <a:latin typeface="Arial" pitchFamily="34" charset="0"/>
                </a:defRPr>
              </a:lvl2pPr>
              <a:lvl3pPr marL="1143000" indent="-228600" eaLnBrk="0" hangingPunct="0">
                <a:spcBef>
                  <a:spcPct val="20000"/>
                </a:spcBef>
                <a:spcAft>
                  <a:spcPts val="1000"/>
                </a:spcAft>
                <a:buClr>
                  <a:schemeClr val="hlink"/>
                </a:buClr>
                <a:buSzPct val="75000"/>
                <a:buFont typeface="Wingdings" pitchFamily="2" charset="2"/>
                <a:buChar char="ü"/>
                <a:defRPr sz="2400" b="1">
                  <a:solidFill>
                    <a:schemeClr val="tx1"/>
                  </a:solidFill>
                  <a:latin typeface="Arial" pitchFamily="34" charset="0"/>
                </a:defRPr>
              </a:lvl3pPr>
              <a:lvl4pPr marL="1600200" indent="-228600" eaLnBrk="0" hangingPunct="0">
                <a:spcBef>
                  <a:spcPct val="20000"/>
                </a:spcBef>
                <a:spcAft>
                  <a:spcPts val="1000"/>
                </a:spcAft>
                <a:buClr>
                  <a:schemeClr val="hlink"/>
                </a:buClr>
                <a:buSzPct val="75000"/>
                <a:buFont typeface="Monotype Sorts"/>
                <a:buChar char=";"/>
                <a:defRPr sz="2000" b="1">
                  <a:solidFill>
                    <a:schemeClr val="tx1"/>
                  </a:solidFill>
                  <a:latin typeface="Arial" pitchFamily="34" charset="0"/>
                </a:defRPr>
              </a:lvl4pPr>
              <a:lvl5pPr marL="2057400" indent="-228600" eaLnBrk="0"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5pPr>
              <a:lvl6pPr marL="2514600" indent="-2286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6pPr>
              <a:lvl7pPr marL="2971800" indent="-2286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7pPr>
              <a:lvl8pPr marL="3429000" indent="-2286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8pPr>
              <a:lvl9pPr marL="3886200" indent="-2286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9pPr>
            </a:lstStyle>
            <a:p>
              <a:pPr>
                <a:spcBef>
                  <a:spcPct val="0"/>
                </a:spcBef>
                <a:spcAft>
                  <a:spcPct val="0"/>
                </a:spcAft>
                <a:buClrTx/>
                <a:buSzTx/>
                <a:buFontTx/>
                <a:buNone/>
              </a:pPr>
              <a:r>
                <a:rPr lang="en-US" altLang="en-US" sz="4000" b="0" dirty="0">
                  <a:solidFill>
                    <a:schemeClr val="tx2"/>
                  </a:solidFill>
                  <a:latin typeface="Times New Roman" pitchFamily="18" charset="0"/>
                </a:rPr>
                <a:t>+</a:t>
              </a:r>
            </a:p>
          </p:txBody>
        </p:sp>
        <p:sp>
          <p:nvSpPr>
            <p:cNvPr id="15365" name="Text Box 5"/>
            <p:cNvSpPr txBox="1">
              <a:spLocks noChangeArrowheads="1"/>
            </p:cNvSpPr>
            <p:nvPr/>
          </p:nvSpPr>
          <p:spPr bwMode="auto">
            <a:xfrm>
              <a:off x="4187002" y="3105847"/>
              <a:ext cx="1438334" cy="843023"/>
            </a:xfrm>
            <a:prstGeom prst="rect">
              <a:avLst/>
            </a:prstGeom>
            <a:noFill/>
            <a:ln w="9525">
              <a:noFill/>
              <a:miter lim="800000"/>
              <a:headEnd/>
              <a:tailEnd/>
            </a:ln>
          </p:spPr>
          <p:txBody>
            <a:bodyPr wrap="none" lIns="92665" tIns="46333" rIns="92665" bIns="46333">
              <a:spAutoFit/>
            </a:bodyPr>
            <a:lstStyle/>
            <a:p>
              <a:pPr algn="ctr" eaLnBrk="0" hangingPunct="0">
                <a:defRPr/>
              </a:pPr>
              <a:r>
                <a:rPr lang="en-US" sz="2400" b="1" dirty="0">
                  <a:solidFill>
                    <a:schemeClr val="tx2"/>
                  </a:solidFill>
                </a:rPr>
                <a:t>Particular</a:t>
              </a:r>
            </a:p>
            <a:p>
              <a:pPr algn="ctr" eaLnBrk="0" hangingPunct="0">
                <a:defRPr/>
              </a:pPr>
              <a:r>
                <a:rPr lang="en-US" sz="2400" b="1" dirty="0">
                  <a:solidFill>
                    <a:schemeClr val="tx2"/>
                  </a:solidFill>
                </a:rPr>
                <a:t>Patient</a:t>
              </a:r>
              <a:endParaRPr lang="en-US" sz="2400" dirty="0">
                <a:solidFill>
                  <a:schemeClr val="tx2"/>
                </a:solidFill>
              </a:endParaRPr>
            </a:p>
          </p:txBody>
        </p:sp>
        <p:sp>
          <p:nvSpPr>
            <p:cNvPr id="6152" name="Line 6"/>
            <p:cNvSpPr>
              <a:spLocks noChangeShapeType="1"/>
            </p:cNvSpPr>
            <p:nvPr/>
          </p:nvSpPr>
          <p:spPr bwMode="auto">
            <a:xfrm>
              <a:off x="5999163" y="3521772"/>
              <a:ext cx="541337" cy="0"/>
            </a:xfrm>
            <a:prstGeom prst="line">
              <a:avLst/>
            </a:prstGeom>
            <a:noFill/>
            <a:ln w="57150">
              <a:solidFill>
                <a:schemeClr val="tx2"/>
              </a:solidFill>
              <a:round/>
              <a:headEnd/>
              <a:tailEnd type="triangle" w="med" len="med"/>
            </a:ln>
            <a:extLst>
              <a:ext uri="{909E8E84-426E-40DD-AFC4-6F175D3DCCD1}">
                <a14:hiddenFill xmlns:a14="http://schemas.microsoft.com/office/drawing/2010/main">
                  <a:noFill/>
                </a14:hiddenFill>
              </a:ext>
            </a:extLst>
          </p:spPr>
          <p:txBody>
            <a:bodyPr wrap="none" lIns="92665" tIns="46333" rIns="92665" bIns="46333" anchor="ctr"/>
            <a:lstStyle/>
            <a:p>
              <a:endParaRPr lang="en-US">
                <a:solidFill>
                  <a:schemeClr val="tx2"/>
                </a:solidFill>
              </a:endParaRPr>
            </a:p>
          </p:txBody>
        </p:sp>
        <p:sp>
          <p:nvSpPr>
            <p:cNvPr id="15367" name="Text Box 7"/>
            <p:cNvSpPr txBox="1">
              <a:spLocks noChangeArrowheads="1"/>
            </p:cNvSpPr>
            <p:nvPr/>
          </p:nvSpPr>
          <p:spPr bwMode="auto">
            <a:xfrm>
              <a:off x="6626225" y="2874072"/>
              <a:ext cx="2549525" cy="1217142"/>
            </a:xfrm>
            <a:prstGeom prst="rect">
              <a:avLst/>
            </a:prstGeom>
            <a:noFill/>
            <a:ln w="9525">
              <a:noFill/>
              <a:miter lim="800000"/>
              <a:headEnd/>
              <a:tailEnd/>
            </a:ln>
          </p:spPr>
          <p:txBody>
            <a:bodyPr lIns="92665" tIns="46333" rIns="92665" bIns="46333">
              <a:spAutoFit/>
            </a:bodyPr>
            <a:lstStyle/>
            <a:p>
              <a:pPr algn="ctr" eaLnBrk="0" hangingPunct="0">
                <a:defRPr/>
              </a:pPr>
              <a:r>
                <a:rPr lang="en-US" sz="2400" b="1" dirty="0">
                  <a:solidFill>
                    <a:schemeClr val="tx2"/>
                  </a:solidFill>
                </a:rPr>
                <a:t>Measured Improvement</a:t>
              </a:r>
            </a:p>
            <a:p>
              <a:pPr algn="ctr" eaLnBrk="0" hangingPunct="0">
                <a:defRPr/>
              </a:pPr>
              <a:r>
                <a:rPr lang="en-US" sz="2400" b="1" dirty="0">
                  <a:solidFill>
                    <a:schemeClr val="tx2"/>
                  </a:solidFill>
                </a:rPr>
                <a:t>In Health</a:t>
              </a:r>
            </a:p>
          </p:txBody>
        </p:sp>
      </p:grpSp>
      <p:sp>
        <p:nvSpPr>
          <p:cNvPr id="6146" name="Rectangle 2"/>
          <p:cNvSpPr>
            <a:spLocks noGrp="1" noChangeArrowheads="1"/>
          </p:cNvSpPr>
          <p:nvPr>
            <p:ph type="title"/>
          </p:nvPr>
        </p:nvSpPr>
        <p:spPr>
          <a:xfrm>
            <a:off x="0" y="1219548"/>
            <a:ext cx="9144000" cy="761652"/>
          </a:xfrm>
        </p:spPr>
        <p:txBody>
          <a:bodyPr>
            <a:noAutofit/>
          </a:bodyPr>
          <a:lstStyle/>
          <a:p>
            <a:r>
              <a:rPr lang="en-US" altLang="en-US" sz="4000" b="1" dirty="0"/>
              <a:t>A way to think about the care we provide…</a:t>
            </a:r>
          </a:p>
        </p:txBody>
      </p:sp>
      <p:sp>
        <p:nvSpPr>
          <p:cNvPr id="11" name="Slide Number Placeholder 5"/>
          <p:cNvSpPr txBox="1">
            <a:spLocks noGrp="1"/>
          </p:cNvSpPr>
          <p:nvPr/>
        </p:nvSpPr>
        <p:spPr bwMode="auto">
          <a:xfrm>
            <a:off x="6552682" y="6059684"/>
            <a:ext cx="1905521" cy="457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5" tIns="45686" rIns="91375" bIns="45686"/>
          <a:lstStyle>
            <a:lvl1pPr defTabSz="927100" eaLnBrk="0" hangingPunct="0">
              <a:spcBef>
                <a:spcPct val="20000"/>
              </a:spcBef>
              <a:spcAft>
                <a:spcPts val="1000"/>
              </a:spcAft>
              <a:buClr>
                <a:schemeClr val="hlink"/>
              </a:buClr>
              <a:buSzPct val="75000"/>
              <a:buFont typeface="Monotype Sorts"/>
              <a:buChar char="u"/>
              <a:defRPr sz="3200" b="1">
                <a:solidFill>
                  <a:schemeClr val="tx1"/>
                </a:solidFill>
                <a:latin typeface="Arial" pitchFamily="34" charset="0"/>
              </a:defRPr>
            </a:lvl1pPr>
            <a:lvl2pPr marL="742950" indent="-285750" defTabSz="927100" eaLnBrk="0" hangingPunct="0">
              <a:spcBef>
                <a:spcPct val="20000"/>
              </a:spcBef>
              <a:spcAft>
                <a:spcPts val="1000"/>
              </a:spcAft>
              <a:buClr>
                <a:schemeClr val="hlink"/>
              </a:buClr>
              <a:buSzPct val="75000"/>
              <a:buChar char="•"/>
              <a:defRPr sz="2800" b="1">
                <a:solidFill>
                  <a:schemeClr val="tx1"/>
                </a:solidFill>
                <a:latin typeface="Arial" pitchFamily="34" charset="0"/>
              </a:defRPr>
            </a:lvl2pPr>
            <a:lvl3pPr marL="1143000" indent="-228600" defTabSz="927100" eaLnBrk="0" hangingPunct="0">
              <a:spcBef>
                <a:spcPct val="20000"/>
              </a:spcBef>
              <a:spcAft>
                <a:spcPts val="1000"/>
              </a:spcAft>
              <a:buClr>
                <a:schemeClr val="hlink"/>
              </a:buClr>
              <a:buSzPct val="75000"/>
              <a:buFont typeface="Wingdings" pitchFamily="2" charset="2"/>
              <a:buChar char="ü"/>
              <a:defRPr sz="2400" b="1">
                <a:solidFill>
                  <a:schemeClr val="tx1"/>
                </a:solidFill>
                <a:latin typeface="Arial" pitchFamily="34" charset="0"/>
              </a:defRPr>
            </a:lvl3pPr>
            <a:lvl4pPr marL="1600200" indent="-228600" defTabSz="927100" eaLnBrk="0" hangingPunct="0">
              <a:spcBef>
                <a:spcPct val="20000"/>
              </a:spcBef>
              <a:spcAft>
                <a:spcPts val="1000"/>
              </a:spcAft>
              <a:buClr>
                <a:schemeClr val="hlink"/>
              </a:buClr>
              <a:buSzPct val="75000"/>
              <a:buFont typeface="Monotype Sorts"/>
              <a:buChar char=";"/>
              <a:defRPr sz="2000" b="1">
                <a:solidFill>
                  <a:schemeClr val="tx1"/>
                </a:solidFill>
                <a:latin typeface="Arial" pitchFamily="34" charset="0"/>
              </a:defRPr>
            </a:lvl4pPr>
            <a:lvl5pPr marL="2057400" indent="-228600" defTabSz="927100" eaLnBrk="0"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5pPr>
            <a:lvl6pPr marL="25146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6pPr>
            <a:lvl7pPr marL="29718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7pPr>
            <a:lvl8pPr marL="34290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8pPr>
            <a:lvl9pPr marL="3886200" indent="-228600" defTabSz="9271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9pPr>
          </a:lstStyle>
          <a:p>
            <a:pPr algn="r">
              <a:spcBef>
                <a:spcPct val="0"/>
              </a:spcBef>
              <a:spcAft>
                <a:spcPct val="0"/>
              </a:spcAft>
              <a:buClrTx/>
              <a:buSzTx/>
              <a:buFontTx/>
              <a:buNone/>
            </a:pPr>
            <a:fld id="{BF1FEEBB-83AA-4BAB-8697-27EFFEA8DC70}" type="slidenum">
              <a:rPr lang="en-US" altLang="en-US" sz="1400" b="0">
                <a:solidFill>
                  <a:schemeClr val="tx2"/>
                </a:solidFill>
                <a:latin typeface="Times New Roman" pitchFamily="18" charset="0"/>
                <a:ea typeface="MS PGothic" pitchFamily="34" charset="-128"/>
              </a:rPr>
              <a:pPr algn="r">
                <a:spcBef>
                  <a:spcPct val="0"/>
                </a:spcBef>
                <a:spcAft>
                  <a:spcPct val="0"/>
                </a:spcAft>
                <a:buClrTx/>
                <a:buSzTx/>
                <a:buFontTx/>
                <a:buNone/>
              </a:pPr>
              <a:t>30</a:t>
            </a:fld>
            <a:endParaRPr lang="en-US" altLang="en-US" sz="1400" b="0" dirty="0">
              <a:solidFill>
                <a:schemeClr val="tx2"/>
              </a:solidFill>
              <a:latin typeface="Times New Roman" pitchFamily="18" charset="0"/>
              <a:ea typeface="MS PGothic" pitchFamily="34" charset="-128"/>
            </a:endParaRPr>
          </a:p>
        </p:txBody>
      </p:sp>
      <p:sp>
        <p:nvSpPr>
          <p:cNvPr id="13" name="TextBox 12"/>
          <p:cNvSpPr txBox="1"/>
          <p:nvPr/>
        </p:nvSpPr>
        <p:spPr>
          <a:xfrm>
            <a:off x="3733800" y="4112825"/>
            <a:ext cx="2208490" cy="400110"/>
          </a:xfrm>
          <a:prstGeom prst="rect">
            <a:avLst/>
          </a:prstGeom>
          <a:noFill/>
        </p:spPr>
        <p:txBody>
          <a:bodyPr wrap="none" rtlCol="0">
            <a:spAutoFit/>
          </a:bodyPr>
          <a:lstStyle/>
          <a:p>
            <a:r>
              <a:rPr lang="en-US" sz="2000" dirty="0"/>
              <a:t>Person w/ Diabetes</a:t>
            </a:r>
          </a:p>
        </p:txBody>
      </p:sp>
      <p:pic>
        <p:nvPicPr>
          <p:cNvPr id="14" name="Picture 1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50961" y="2286209"/>
            <a:ext cx="2300465" cy="2133391"/>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477000" y="2362200"/>
            <a:ext cx="2466975" cy="1847850"/>
          </a:xfrm>
          <a:prstGeom prst="rect">
            <a:avLst/>
          </a:prstGeom>
        </p:spPr>
      </p:pic>
      <p:pic>
        <p:nvPicPr>
          <p:cNvPr id="1026" name="Picture 2" descr="You Can Have Diabetes Without Knowing It - Braven Health">
            <a:extLst>
              <a:ext uri="{FF2B5EF4-FFF2-40B4-BE49-F238E27FC236}">
                <a16:creationId xmlns:a16="http://schemas.microsoft.com/office/drawing/2014/main" id="{A484E100-D4E5-A22C-7119-7A218389537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35291"/>
          <a:stretch>
            <a:fillRect/>
          </a:stretch>
        </p:blipFill>
        <p:spPr bwMode="auto">
          <a:xfrm>
            <a:off x="3856040" y="2520380"/>
            <a:ext cx="1958449" cy="1495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208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0" y="994019"/>
            <a:ext cx="9144000" cy="761652"/>
          </a:xfrm>
        </p:spPr>
        <p:txBody>
          <a:bodyPr>
            <a:noAutofit/>
          </a:bodyPr>
          <a:lstStyle/>
          <a:p>
            <a:r>
              <a:rPr lang="en-US" altLang="en-US" sz="4000" b="1" dirty="0"/>
              <a:t>Linking Evidence to Improvement</a:t>
            </a:r>
          </a:p>
        </p:txBody>
      </p:sp>
      <p:grpSp>
        <p:nvGrpSpPr>
          <p:cNvPr id="5123" name="Group 2"/>
          <p:cNvGrpSpPr>
            <a:grpSpLocks/>
          </p:cNvGrpSpPr>
          <p:nvPr/>
        </p:nvGrpSpPr>
        <p:grpSpPr bwMode="auto">
          <a:xfrm>
            <a:off x="62633" y="4056234"/>
            <a:ext cx="8987425" cy="1201566"/>
            <a:chOff x="63500" y="3138710"/>
            <a:chExt cx="9112250" cy="1217142"/>
          </a:xfrm>
        </p:grpSpPr>
        <p:sp>
          <p:nvSpPr>
            <p:cNvPr id="15363" name="Text Box 3"/>
            <p:cNvSpPr txBox="1">
              <a:spLocks noChangeArrowheads="1"/>
            </p:cNvSpPr>
            <p:nvPr/>
          </p:nvSpPr>
          <p:spPr bwMode="auto">
            <a:xfrm>
              <a:off x="63500" y="3370485"/>
              <a:ext cx="3322638" cy="843023"/>
            </a:xfrm>
            <a:prstGeom prst="rect">
              <a:avLst/>
            </a:prstGeom>
            <a:noFill/>
            <a:ln w="9525">
              <a:noFill/>
              <a:miter lim="800000"/>
              <a:headEnd/>
              <a:tailEnd/>
            </a:ln>
          </p:spPr>
          <p:txBody>
            <a:bodyPr lIns="92665" tIns="46333" rIns="92665" bIns="46333">
              <a:spAutoFit/>
            </a:bodyPr>
            <a:lstStyle/>
            <a:p>
              <a:pPr algn="ctr" eaLnBrk="0" hangingPunct="0">
                <a:defRPr/>
              </a:pPr>
              <a:r>
                <a:rPr lang="en-US" sz="2400" b="1" dirty="0">
                  <a:solidFill>
                    <a:schemeClr val="tx2"/>
                  </a:solidFill>
                </a:rPr>
                <a:t>Generalizable Scientific Evidence</a:t>
              </a:r>
              <a:endParaRPr lang="en-US" sz="2400" dirty="0">
                <a:solidFill>
                  <a:schemeClr val="tx2"/>
                </a:solidFill>
              </a:endParaRPr>
            </a:p>
          </p:txBody>
        </p:sp>
        <p:sp>
          <p:nvSpPr>
            <p:cNvPr id="5127" name="Text Box 4"/>
            <p:cNvSpPr txBox="1">
              <a:spLocks noChangeArrowheads="1"/>
            </p:cNvSpPr>
            <p:nvPr/>
          </p:nvSpPr>
          <p:spPr bwMode="auto">
            <a:xfrm>
              <a:off x="3438525" y="3417695"/>
              <a:ext cx="484188"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665" tIns="46333" rIns="92665" bIns="46333">
              <a:spAutoFit/>
            </a:bodyPr>
            <a:lstStyle>
              <a:lvl1pPr eaLnBrk="0" hangingPunct="0">
                <a:spcBef>
                  <a:spcPct val="20000"/>
                </a:spcBef>
                <a:spcAft>
                  <a:spcPts val="1000"/>
                </a:spcAft>
                <a:buClr>
                  <a:schemeClr val="hlink"/>
                </a:buClr>
                <a:buSzPct val="75000"/>
                <a:buFont typeface="Monotype Sorts"/>
                <a:buChar char="u"/>
                <a:defRPr sz="3200" b="1">
                  <a:solidFill>
                    <a:schemeClr val="tx1"/>
                  </a:solidFill>
                  <a:latin typeface="Arial" pitchFamily="34" charset="0"/>
                </a:defRPr>
              </a:lvl1pPr>
              <a:lvl2pPr marL="742950" indent="-285750" eaLnBrk="0" hangingPunct="0">
                <a:spcBef>
                  <a:spcPct val="20000"/>
                </a:spcBef>
                <a:spcAft>
                  <a:spcPts val="1000"/>
                </a:spcAft>
                <a:buClr>
                  <a:schemeClr val="hlink"/>
                </a:buClr>
                <a:buSzPct val="75000"/>
                <a:buChar char="•"/>
                <a:defRPr sz="2800" b="1">
                  <a:solidFill>
                    <a:schemeClr val="tx1"/>
                  </a:solidFill>
                  <a:latin typeface="Arial" pitchFamily="34" charset="0"/>
                </a:defRPr>
              </a:lvl2pPr>
              <a:lvl3pPr marL="1143000" indent="-228600" eaLnBrk="0" hangingPunct="0">
                <a:spcBef>
                  <a:spcPct val="20000"/>
                </a:spcBef>
                <a:spcAft>
                  <a:spcPts val="1000"/>
                </a:spcAft>
                <a:buClr>
                  <a:schemeClr val="hlink"/>
                </a:buClr>
                <a:buSzPct val="75000"/>
                <a:buFont typeface="Wingdings" pitchFamily="2" charset="2"/>
                <a:buChar char="ü"/>
                <a:defRPr sz="2400" b="1">
                  <a:solidFill>
                    <a:schemeClr val="tx1"/>
                  </a:solidFill>
                  <a:latin typeface="Arial" pitchFamily="34" charset="0"/>
                </a:defRPr>
              </a:lvl3pPr>
              <a:lvl4pPr marL="1600200" indent="-228600" eaLnBrk="0" hangingPunct="0">
                <a:spcBef>
                  <a:spcPct val="20000"/>
                </a:spcBef>
                <a:spcAft>
                  <a:spcPts val="1000"/>
                </a:spcAft>
                <a:buClr>
                  <a:schemeClr val="hlink"/>
                </a:buClr>
                <a:buSzPct val="75000"/>
                <a:buFont typeface="Monotype Sorts"/>
                <a:buChar char=";"/>
                <a:defRPr sz="2000" b="1">
                  <a:solidFill>
                    <a:schemeClr val="tx1"/>
                  </a:solidFill>
                  <a:latin typeface="Arial" pitchFamily="34" charset="0"/>
                </a:defRPr>
              </a:lvl4pPr>
              <a:lvl5pPr marL="2057400" indent="-228600" eaLnBrk="0"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5pPr>
              <a:lvl6pPr marL="2514600" indent="-2286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6pPr>
              <a:lvl7pPr marL="2971800" indent="-2286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7pPr>
              <a:lvl8pPr marL="3429000" indent="-2286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8pPr>
              <a:lvl9pPr marL="3886200" indent="-2286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9pPr>
            </a:lstStyle>
            <a:p>
              <a:pPr>
                <a:spcBef>
                  <a:spcPct val="0"/>
                </a:spcBef>
                <a:spcAft>
                  <a:spcPct val="0"/>
                </a:spcAft>
                <a:buClrTx/>
                <a:buSzTx/>
                <a:buFontTx/>
                <a:buNone/>
              </a:pPr>
              <a:r>
                <a:rPr lang="en-US" altLang="en-US" sz="4000" b="0" dirty="0">
                  <a:solidFill>
                    <a:schemeClr val="tx2"/>
                  </a:solidFill>
                  <a:latin typeface="Times New Roman" pitchFamily="18" charset="0"/>
                </a:rPr>
                <a:t>+</a:t>
              </a:r>
            </a:p>
          </p:txBody>
        </p:sp>
        <p:sp>
          <p:nvSpPr>
            <p:cNvPr id="15365" name="Text Box 5"/>
            <p:cNvSpPr txBox="1">
              <a:spLocks noChangeArrowheads="1"/>
            </p:cNvSpPr>
            <p:nvPr/>
          </p:nvSpPr>
          <p:spPr bwMode="auto">
            <a:xfrm>
              <a:off x="4187002" y="3370485"/>
              <a:ext cx="1438334" cy="843023"/>
            </a:xfrm>
            <a:prstGeom prst="rect">
              <a:avLst/>
            </a:prstGeom>
            <a:noFill/>
            <a:ln w="9525">
              <a:noFill/>
              <a:miter lim="800000"/>
              <a:headEnd/>
              <a:tailEnd/>
            </a:ln>
          </p:spPr>
          <p:txBody>
            <a:bodyPr wrap="none" lIns="92665" tIns="46333" rIns="92665" bIns="46333">
              <a:spAutoFit/>
            </a:bodyPr>
            <a:lstStyle/>
            <a:p>
              <a:pPr algn="ctr" eaLnBrk="0" hangingPunct="0">
                <a:defRPr/>
              </a:pPr>
              <a:r>
                <a:rPr lang="en-US" sz="2400" b="1" dirty="0">
                  <a:solidFill>
                    <a:schemeClr val="tx2"/>
                  </a:solidFill>
                </a:rPr>
                <a:t>Particular</a:t>
              </a:r>
            </a:p>
            <a:p>
              <a:pPr algn="ctr" eaLnBrk="0" hangingPunct="0">
                <a:defRPr/>
              </a:pPr>
              <a:r>
                <a:rPr lang="en-US" sz="2400" b="1" dirty="0">
                  <a:solidFill>
                    <a:schemeClr val="tx2"/>
                  </a:solidFill>
                </a:rPr>
                <a:t>Context</a:t>
              </a:r>
              <a:endParaRPr lang="en-US" sz="2400" dirty="0">
                <a:solidFill>
                  <a:schemeClr val="tx2"/>
                </a:solidFill>
              </a:endParaRPr>
            </a:p>
          </p:txBody>
        </p:sp>
        <p:sp>
          <p:nvSpPr>
            <p:cNvPr id="5129" name="Line 6"/>
            <p:cNvSpPr>
              <a:spLocks noChangeShapeType="1"/>
            </p:cNvSpPr>
            <p:nvPr/>
          </p:nvSpPr>
          <p:spPr bwMode="auto">
            <a:xfrm>
              <a:off x="5999163" y="3771710"/>
              <a:ext cx="541337" cy="0"/>
            </a:xfrm>
            <a:prstGeom prst="line">
              <a:avLst/>
            </a:prstGeom>
            <a:noFill/>
            <a:ln w="57150">
              <a:solidFill>
                <a:schemeClr val="tx2"/>
              </a:solidFill>
              <a:round/>
              <a:headEnd/>
              <a:tailEnd type="triangle" w="med" len="med"/>
            </a:ln>
            <a:extLst>
              <a:ext uri="{909E8E84-426E-40DD-AFC4-6F175D3DCCD1}">
                <a14:hiddenFill xmlns:a14="http://schemas.microsoft.com/office/drawing/2010/main">
                  <a:noFill/>
                </a14:hiddenFill>
              </a:ext>
            </a:extLst>
          </p:spPr>
          <p:txBody>
            <a:bodyPr wrap="none" lIns="92665" tIns="46333" rIns="92665" bIns="46333" anchor="ctr"/>
            <a:lstStyle/>
            <a:p>
              <a:endParaRPr lang="en-US">
                <a:solidFill>
                  <a:schemeClr val="tx2"/>
                </a:solidFill>
              </a:endParaRPr>
            </a:p>
          </p:txBody>
        </p:sp>
        <p:sp>
          <p:nvSpPr>
            <p:cNvPr id="15367" name="Text Box 7"/>
            <p:cNvSpPr txBox="1">
              <a:spLocks noChangeArrowheads="1"/>
            </p:cNvSpPr>
            <p:nvPr/>
          </p:nvSpPr>
          <p:spPr bwMode="auto">
            <a:xfrm>
              <a:off x="6626225" y="3138710"/>
              <a:ext cx="2549525" cy="1217142"/>
            </a:xfrm>
            <a:prstGeom prst="rect">
              <a:avLst/>
            </a:prstGeom>
            <a:noFill/>
            <a:ln w="9525">
              <a:noFill/>
              <a:miter lim="800000"/>
              <a:headEnd/>
              <a:tailEnd/>
            </a:ln>
          </p:spPr>
          <p:txBody>
            <a:bodyPr lIns="92665" tIns="46333" rIns="92665" bIns="46333">
              <a:spAutoFit/>
            </a:bodyPr>
            <a:lstStyle/>
            <a:p>
              <a:pPr algn="ctr" eaLnBrk="0" hangingPunct="0">
                <a:defRPr/>
              </a:pPr>
              <a:r>
                <a:rPr lang="en-US" sz="2400" b="1" dirty="0">
                  <a:solidFill>
                    <a:schemeClr val="tx2"/>
                  </a:solidFill>
                </a:rPr>
                <a:t>Measured Performance</a:t>
              </a:r>
            </a:p>
            <a:p>
              <a:pPr algn="ctr" eaLnBrk="0" hangingPunct="0">
                <a:defRPr/>
              </a:pPr>
              <a:r>
                <a:rPr lang="en-US" sz="2400" b="1" dirty="0">
                  <a:solidFill>
                    <a:schemeClr val="tx2"/>
                  </a:solidFill>
                </a:rPr>
                <a:t>Improvement</a:t>
              </a:r>
            </a:p>
          </p:txBody>
        </p:sp>
      </p:grpSp>
      <p:sp>
        <p:nvSpPr>
          <p:cNvPr id="2" name="TextBox 1"/>
          <p:cNvSpPr txBox="1"/>
          <p:nvPr/>
        </p:nvSpPr>
        <p:spPr>
          <a:xfrm>
            <a:off x="1649058" y="5757076"/>
            <a:ext cx="5765708" cy="368094"/>
          </a:xfrm>
          <a:prstGeom prst="rect">
            <a:avLst/>
          </a:prstGeom>
          <a:noFill/>
        </p:spPr>
        <p:txBody>
          <a:bodyPr wrap="none" lIns="90166" tIns="45082" rIns="90166" bIns="45082">
            <a:spAutoFit/>
          </a:bodyPr>
          <a:lstStyle/>
          <a:p>
            <a:pPr>
              <a:defRPr/>
            </a:pPr>
            <a:r>
              <a:rPr lang="en-US" i="1" dirty="0">
                <a:solidFill>
                  <a:schemeClr val="tx2"/>
                </a:solidFill>
              </a:rPr>
              <a:t>Batalden PB, Davidoff F. </a:t>
            </a:r>
            <a:r>
              <a:rPr lang="en-US" i="1" dirty="0" err="1">
                <a:solidFill>
                  <a:schemeClr val="tx2"/>
                </a:solidFill>
              </a:rPr>
              <a:t>Qual</a:t>
            </a:r>
            <a:r>
              <a:rPr lang="en-US" i="1" dirty="0">
                <a:solidFill>
                  <a:schemeClr val="tx2"/>
                </a:solidFill>
              </a:rPr>
              <a:t> </a:t>
            </a:r>
            <a:r>
              <a:rPr lang="en-US" i="1" dirty="0" err="1">
                <a:solidFill>
                  <a:schemeClr val="tx2"/>
                </a:solidFill>
              </a:rPr>
              <a:t>Saf</a:t>
            </a:r>
            <a:r>
              <a:rPr lang="en-US" i="1" dirty="0">
                <a:solidFill>
                  <a:schemeClr val="tx2"/>
                </a:solidFill>
              </a:rPr>
              <a:t> Health Care. 2007; 16:2-3.</a:t>
            </a:r>
          </a:p>
        </p:txBody>
      </p:sp>
      <p:pic>
        <p:nvPicPr>
          <p:cNvPr id="11" name="Picture 2" descr="Image result for stick figures working on improvement teams .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89894" y="2093199"/>
            <a:ext cx="1458386" cy="1638417"/>
          </a:xfrm>
          <a:prstGeom prst="rect">
            <a:avLst/>
          </a:prstGeom>
          <a:solidFill>
            <a:schemeClr val="accent1"/>
          </a:solidFill>
        </p:spPr>
      </p:pic>
      <p:sp>
        <p:nvSpPr>
          <p:cNvPr id="13" name="TextBox 12"/>
          <p:cNvSpPr txBox="1"/>
          <p:nvPr/>
        </p:nvSpPr>
        <p:spPr>
          <a:xfrm>
            <a:off x="3733800" y="3807816"/>
            <a:ext cx="2097305" cy="400110"/>
          </a:xfrm>
          <a:prstGeom prst="rect">
            <a:avLst/>
          </a:prstGeom>
          <a:noFill/>
        </p:spPr>
        <p:txBody>
          <a:bodyPr wrap="none" rtlCol="0">
            <a:spAutoFit/>
          </a:bodyPr>
          <a:lstStyle/>
          <a:p>
            <a:r>
              <a:rPr lang="en-US" sz="2000" dirty="0"/>
              <a:t>Clinic w/ Diabetics</a:t>
            </a:r>
          </a:p>
        </p:txBody>
      </p:sp>
      <p:pic>
        <p:nvPicPr>
          <p:cNvPr id="14" name="Picture 1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50961" y="1981200"/>
            <a:ext cx="2300465" cy="2133391"/>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477000" y="2057191"/>
            <a:ext cx="2466975" cy="1847850"/>
          </a:xfrm>
          <a:prstGeom prst="rect">
            <a:avLst/>
          </a:prstGeom>
        </p:spPr>
      </p:pic>
    </p:spTree>
    <p:extLst>
      <p:ext uri="{BB962C8B-B14F-4D97-AF65-F5344CB8AC3E}">
        <p14:creationId xmlns:p14="http://schemas.microsoft.com/office/powerpoint/2010/main" val="2424395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7"/>
          <p:cNvSpPr>
            <a:spLocks noChangeArrowheads="1"/>
          </p:cNvSpPr>
          <p:nvPr/>
        </p:nvSpPr>
        <p:spPr bwMode="auto">
          <a:xfrm>
            <a:off x="1903956" y="3851474"/>
            <a:ext cx="1878904" cy="1879054"/>
          </a:xfrm>
          <a:prstGeom prst="ellipse">
            <a:avLst/>
          </a:prstGeom>
          <a:noFill/>
          <a:ln w="12700">
            <a:solidFill>
              <a:schemeClr val="tx1"/>
            </a:solidFill>
            <a:round/>
            <a:headEnd/>
            <a:tailEnd/>
          </a:ln>
        </p:spPr>
        <p:txBody>
          <a:bodyPr wrap="none" anchor="ctr"/>
          <a:lstStyle>
            <a:lvl1pPr eaLnBrk="0" hangingPunct="0">
              <a:spcBef>
                <a:spcPct val="20000"/>
              </a:spcBef>
              <a:spcAft>
                <a:spcPts val="1000"/>
              </a:spcAft>
              <a:buClr>
                <a:schemeClr val="hlink"/>
              </a:buClr>
              <a:buSzPct val="75000"/>
              <a:buFont typeface="Monotype Sorts"/>
              <a:buChar char="u"/>
              <a:defRPr sz="3200" b="1">
                <a:solidFill>
                  <a:schemeClr val="tx1"/>
                </a:solidFill>
                <a:latin typeface="Arial" pitchFamily="34" charset="0"/>
              </a:defRPr>
            </a:lvl1pPr>
            <a:lvl2pPr marL="742950" indent="-285750" eaLnBrk="0" hangingPunct="0">
              <a:spcBef>
                <a:spcPct val="20000"/>
              </a:spcBef>
              <a:spcAft>
                <a:spcPts val="1000"/>
              </a:spcAft>
              <a:buClr>
                <a:schemeClr val="hlink"/>
              </a:buClr>
              <a:buSzPct val="75000"/>
              <a:buChar char="•"/>
              <a:defRPr sz="2800" b="1">
                <a:solidFill>
                  <a:schemeClr val="tx1"/>
                </a:solidFill>
                <a:latin typeface="Arial" pitchFamily="34" charset="0"/>
              </a:defRPr>
            </a:lvl2pPr>
            <a:lvl3pPr marL="1143000" indent="-228600" eaLnBrk="0" hangingPunct="0">
              <a:spcBef>
                <a:spcPct val="20000"/>
              </a:spcBef>
              <a:spcAft>
                <a:spcPts val="1000"/>
              </a:spcAft>
              <a:buClr>
                <a:schemeClr val="hlink"/>
              </a:buClr>
              <a:buSzPct val="75000"/>
              <a:buFont typeface="Wingdings" pitchFamily="2" charset="2"/>
              <a:buChar char="ü"/>
              <a:defRPr sz="2400" b="1">
                <a:solidFill>
                  <a:schemeClr val="tx1"/>
                </a:solidFill>
                <a:latin typeface="Arial" pitchFamily="34" charset="0"/>
              </a:defRPr>
            </a:lvl3pPr>
            <a:lvl4pPr marL="1600200" indent="-228600" eaLnBrk="0" hangingPunct="0">
              <a:spcBef>
                <a:spcPct val="20000"/>
              </a:spcBef>
              <a:spcAft>
                <a:spcPts val="1000"/>
              </a:spcAft>
              <a:buClr>
                <a:schemeClr val="hlink"/>
              </a:buClr>
              <a:buSzPct val="75000"/>
              <a:buFont typeface="Monotype Sorts"/>
              <a:buChar char=";"/>
              <a:defRPr sz="2000" b="1">
                <a:solidFill>
                  <a:schemeClr val="tx1"/>
                </a:solidFill>
                <a:latin typeface="Arial" pitchFamily="34" charset="0"/>
              </a:defRPr>
            </a:lvl4pPr>
            <a:lvl5pPr marL="2057400" indent="-228600" eaLnBrk="0"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5pPr>
            <a:lvl6pPr marL="2514600" indent="-2286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6pPr>
            <a:lvl7pPr marL="2971800" indent="-2286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7pPr>
            <a:lvl8pPr marL="3429000" indent="-2286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8pPr>
            <a:lvl9pPr marL="3886200" indent="-228600" eaLnBrk="0" fontAlgn="base" hangingPunct="0">
              <a:spcBef>
                <a:spcPct val="20000"/>
              </a:spcBef>
              <a:spcAft>
                <a:spcPts val="1000"/>
              </a:spcAft>
              <a:buClr>
                <a:schemeClr val="hlink"/>
              </a:buClr>
              <a:buSzPct val="75000"/>
              <a:buFont typeface="Monotype Sorts"/>
              <a:buChar char="W"/>
              <a:defRPr sz="2000" b="1">
                <a:solidFill>
                  <a:schemeClr val="tx1"/>
                </a:solidFill>
                <a:latin typeface="Arial" pitchFamily="34" charset="0"/>
              </a:defRPr>
            </a:lvl9pPr>
          </a:lstStyle>
          <a:p>
            <a:pPr>
              <a:spcBef>
                <a:spcPct val="0"/>
              </a:spcBef>
              <a:spcAft>
                <a:spcPct val="0"/>
              </a:spcAft>
              <a:buClrTx/>
              <a:buSzTx/>
              <a:buFontTx/>
              <a:buNone/>
              <a:defRPr/>
            </a:pPr>
            <a:endParaRPr lang="en-US" altLang="en-US" sz="2400" b="0">
              <a:solidFill>
                <a:schemeClr val="tx2"/>
              </a:solidFill>
              <a:latin typeface="+mn-lt"/>
            </a:endParaRPr>
          </a:p>
        </p:txBody>
      </p:sp>
      <p:sp>
        <p:nvSpPr>
          <p:cNvPr id="7170" name="Rectangle 2"/>
          <p:cNvSpPr>
            <a:spLocks noGrp="1" noChangeArrowheads="1"/>
          </p:cNvSpPr>
          <p:nvPr>
            <p:ph type="title"/>
          </p:nvPr>
        </p:nvSpPr>
        <p:spPr>
          <a:xfrm>
            <a:off x="663880" y="638955"/>
            <a:ext cx="7816241" cy="1128373"/>
          </a:xfrm>
        </p:spPr>
        <p:txBody>
          <a:bodyPr/>
          <a:lstStyle/>
          <a:p>
            <a:r>
              <a:rPr lang="en-US" altLang="en-US" sz="4000" b="1" dirty="0"/>
              <a:t>Model for Improvement</a:t>
            </a:r>
          </a:p>
        </p:txBody>
      </p:sp>
      <p:sp>
        <p:nvSpPr>
          <p:cNvPr id="3" name="TextBox 2"/>
          <p:cNvSpPr txBox="1"/>
          <p:nvPr/>
        </p:nvSpPr>
        <p:spPr>
          <a:xfrm>
            <a:off x="5699342" y="2345409"/>
            <a:ext cx="1830720" cy="368094"/>
          </a:xfrm>
          <a:prstGeom prst="rect">
            <a:avLst/>
          </a:prstGeom>
          <a:noFill/>
        </p:spPr>
        <p:txBody>
          <a:bodyPr wrap="none" lIns="90215" tIns="45107" rIns="90215" bIns="45107">
            <a:spAutoFit/>
          </a:bodyPr>
          <a:lstStyle/>
          <a:p>
            <a:pPr>
              <a:defRPr/>
            </a:pPr>
            <a:r>
              <a:rPr lang="en-US" i="1" dirty="0">
                <a:solidFill>
                  <a:schemeClr val="tx2"/>
                </a:solidFill>
                <a:latin typeface="+mn-lt"/>
              </a:rPr>
              <a:t>Three questions...</a:t>
            </a:r>
          </a:p>
        </p:txBody>
      </p:sp>
      <p:sp>
        <p:nvSpPr>
          <p:cNvPr id="7" name="TextBox 6"/>
          <p:cNvSpPr txBox="1"/>
          <p:nvPr/>
        </p:nvSpPr>
        <p:spPr>
          <a:xfrm>
            <a:off x="5849655" y="3925131"/>
            <a:ext cx="1676575" cy="922092"/>
          </a:xfrm>
          <a:prstGeom prst="rect">
            <a:avLst/>
          </a:prstGeom>
          <a:noFill/>
        </p:spPr>
        <p:txBody>
          <a:bodyPr wrap="none" lIns="90215" tIns="45107" rIns="90215" bIns="45107">
            <a:spAutoFit/>
          </a:bodyPr>
          <a:lstStyle/>
          <a:p>
            <a:pPr>
              <a:defRPr/>
            </a:pPr>
            <a:r>
              <a:rPr lang="en-US" i="1" dirty="0">
                <a:solidFill>
                  <a:schemeClr val="tx2"/>
                </a:solidFill>
                <a:latin typeface="+mn-lt"/>
              </a:rPr>
              <a:t>…coupled with</a:t>
            </a:r>
          </a:p>
          <a:p>
            <a:pPr>
              <a:defRPr/>
            </a:pPr>
            <a:r>
              <a:rPr lang="en-US" i="1" dirty="0">
                <a:solidFill>
                  <a:schemeClr val="tx2"/>
                </a:solidFill>
                <a:latin typeface="+mn-lt"/>
              </a:rPr>
              <a:t>an approach for</a:t>
            </a:r>
          </a:p>
          <a:p>
            <a:pPr>
              <a:defRPr/>
            </a:pPr>
            <a:r>
              <a:rPr lang="en-US" i="1" dirty="0">
                <a:solidFill>
                  <a:schemeClr val="tx2"/>
                </a:solidFill>
                <a:latin typeface="+mn-lt"/>
              </a:rPr>
              <a:t>testing change.</a:t>
            </a:r>
          </a:p>
        </p:txBody>
      </p:sp>
      <p:sp>
        <p:nvSpPr>
          <p:cNvPr id="17" name="TextBox 16"/>
          <p:cNvSpPr txBox="1"/>
          <p:nvPr/>
        </p:nvSpPr>
        <p:spPr>
          <a:xfrm>
            <a:off x="1478071" y="5903644"/>
            <a:ext cx="5274483" cy="337316"/>
          </a:xfrm>
          <a:prstGeom prst="rect">
            <a:avLst/>
          </a:prstGeom>
          <a:noFill/>
        </p:spPr>
        <p:txBody>
          <a:bodyPr wrap="none" lIns="90215" tIns="45107" rIns="90215" bIns="45107">
            <a:spAutoFit/>
          </a:bodyPr>
          <a:lstStyle/>
          <a:p>
            <a:pPr>
              <a:defRPr/>
            </a:pPr>
            <a:r>
              <a:rPr lang="en-US" sz="1600" i="1" dirty="0">
                <a:solidFill>
                  <a:schemeClr val="tx2"/>
                </a:solidFill>
              </a:rPr>
              <a:t>Langley GJ, et. al. </a:t>
            </a:r>
            <a:r>
              <a:rPr lang="en-US" sz="1600" i="1" u="sng" dirty="0">
                <a:solidFill>
                  <a:schemeClr val="tx2"/>
                </a:solidFill>
              </a:rPr>
              <a:t>The Improvement Guide (2</a:t>
            </a:r>
            <a:r>
              <a:rPr lang="en-US" sz="1600" i="1" u="sng" baseline="30000" dirty="0">
                <a:solidFill>
                  <a:schemeClr val="tx2"/>
                </a:solidFill>
              </a:rPr>
              <a:t>nd</a:t>
            </a:r>
            <a:r>
              <a:rPr lang="en-US" sz="1600" i="1" u="sng" dirty="0">
                <a:solidFill>
                  <a:schemeClr val="tx2"/>
                </a:solidFill>
              </a:rPr>
              <a:t> Edition)</a:t>
            </a:r>
            <a:r>
              <a:rPr lang="en-US" sz="1600" i="1" dirty="0">
                <a:solidFill>
                  <a:schemeClr val="tx2"/>
                </a:solidFill>
              </a:rPr>
              <a:t>, 2009.</a:t>
            </a:r>
          </a:p>
        </p:txBody>
      </p:sp>
      <p:sp>
        <p:nvSpPr>
          <p:cNvPr id="4" name="TextBox 3"/>
          <p:cNvSpPr txBox="1"/>
          <p:nvPr/>
        </p:nvSpPr>
        <p:spPr bwMode="auto">
          <a:xfrm>
            <a:off x="288099" y="1843910"/>
            <a:ext cx="5110619" cy="1631216"/>
          </a:xfrm>
          <a:prstGeom prst="rect">
            <a:avLst/>
          </a:prstGeom>
          <a:noFill/>
          <a:ln>
            <a:solidFill>
              <a:schemeClr val="bg1"/>
            </a:solidFill>
          </a:ln>
        </p:spPr>
        <p:txBody>
          <a:bodyPr>
            <a:spAutoFit/>
          </a:bodyPr>
          <a:lstStyle/>
          <a:p>
            <a:pPr marL="338305" indent="-338305">
              <a:buFont typeface="Arial" panose="020B0604020202020204" pitchFamily="34" charset="0"/>
              <a:buChar char="•"/>
              <a:defRPr/>
            </a:pPr>
            <a:r>
              <a:rPr lang="en-US" sz="2000" dirty="0">
                <a:solidFill>
                  <a:schemeClr val="tx2"/>
                </a:solidFill>
              </a:rPr>
              <a:t>What are we trying to accomplish? (Aim)</a:t>
            </a:r>
          </a:p>
          <a:p>
            <a:pPr marL="338305" indent="-338305">
              <a:buFont typeface="Arial" panose="020B0604020202020204" pitchFamily="34" charset="0"/>
              <a:buChar char="•"/>
              <a:defRPr/>
            </a:pPr>
            <a:r>
              <a:rPr lang="en-US" sz="2000" dirty="0">
                <a:solidFill>
                  <a:schemeClr val="tx2"/>
                </a:solidFill>
              </a:rPr>
              <a:t>How will we know that a change is an improvement?  (Measures)</a:t>
            </a:r>
          </a:p>
          <a:p>
            <a:pPr marL="338305" indent="-338305">
              <a:buFont typeface="Arial" panose="020B0604020202020204" pitchFamily="34" charset="0"/>
              <a:buChar char="•"/>
              <a:defRPr/>
            </a:pPr>
            <a:r>
              <a:rPr lang="en-US" sz="2000" dirty="0">
                <a:solidFill>
                  <a:schemeClr val="tx2"/>
                </a:solidFill>
              </a:rPr>
              <a:t>What change can we make that will result in improvement? (Change)</a:t>
            </a:r>
          </a:p>
        </p:txBody>
      </p:sp>
      <p:sp>
        <p:nvSpPr>
          <p:cNvPr id="11" name="Line 8"/>
          <p:cNvSpPr>
            <a:spLocks noChangeShapeType="1"/>
          </p:cNvSpPr>
          <p:nvPr/>
        </p:nvSpPr>
        <p:spPr bwMode="auto">
          <a:xfrm>
            <a:off x="1903956" y="4791785"/>
            <a:ext cx="1878904" cy="0"/>
          </a:xfrm>
          <a:prstGeom prst="line">
            <a:avLst/>
          </a:prstGeom>
          <a:noFill/>
          <a:ln w="12700">
            <a:solidFill>
              <a:schemeClr val="bg1"/>
            </a:solidFill>
            <a:round/>
            <a:headEnd type="none" w="med" len="med"/>
            <a:tailEnd type="none" w="med" len="med"/>
          </a:ln>
          <a:extLst>
            <a:ext uri="{909E8E84-426E-40DD-AFC4-6F175D3DCCD1}">
              <a14:hiddenFill xmlns:a14="http://schemas.microsoft.com/office/drawing/2010/main">
                <a:noFill/>
              </a14:hiddenFill>
            </a:ext>
          </a:extLst>
        </p:spPr>
        <p:txBody>
          <a:bodyPr wrap="none" anchor="ctr"/>
          <a:lstStyle/>
          <a:p>
            <a:pPr>
              <a:defRPr/>
            </a:pPr>
            <a:endParaRPr lang="en-US">
              <a:solidFill>
                <a:schemeClr val="tx2"/>
              </a:solidFill>
              <a:latin typeface="+mn-lt"/>
            </a:endParaRPr>
          </a:p>
        </p:txBody>
      </p:sp>
      <p:sp>
        <p:nvSpPr>
          <p:cNvPr id="12" name="Line 9"/>
          <p:cNvSpPr>
            <a:spLocks noChangeShapeType="1"/>
          </p:cNvSpPr>
          <p:nvPr/>
        </p:nvSpPr>
        <p:spPr bwMode="auto">
          <a:xfrm>
            <a:off x="2843408" y="3851474"/>
            <a:ext cx="0" cy="1879054"/>
          </a:xfrm>
          <a:prstGeom prst="line">
            <a:avLst/>
          </a:prstGeom>
          <a:noFill/>
          <a:ln w="12700">
            <a:solidFill>
              <a:schemeClr val="bg1"/>
            </a:solidFill>
            <a:round/>
            <a:headEnd type="none" w="med" len="med"/>
            <a:tailEnd type="none" w="med" len="med"/>
          </a:ln>
          <a:extLst>
            <a:ext uri="{909E8E84-426E-40DD-AFC4-6F175D3DCCD1}">
              <a14:hiddenFill xmlns:a14="http://schemas.microsoft.com/office/drawing/2010/main">
                <a:noFill/>
              </a14:hiddenFill>
            </a:ext>
          </a:extLst>
        </p:spPr>
        <p:txBody>
          <a:bodyPr wrap="none" anchor="ctr"/>
          <a:lstStyle/>
          <a:p>
            <a:pPr>
              <a:defRPr/>
            </a:pPr>
            <a:endParaRPr lang="en-US">
              <a:solidFill>
                <a:schemeClr val="tx2"/>
              </a:solidFill>
              <a:latin typeface="+mn-lt"/>
            </a:endParaRPr>
          </a:p>
        </p:txBody>
      </p:sp>
      <p:sp>
        <p:nvSpPr>
          <p:cNvPr id="5" name="TextBox 4"/>
          <p:cNvSpPr txBox="1"/>
          <p:nvPr/>
        </p:nvSpPr>
        <p:spPr bwMode="auto">
          <a:xfrm>
            <a:off x="2880986" y="4226031"/>
            <a:ext cx="635110" cy="400110"/>
          </a:xfrm>
          <a:prstGeom prst="rect">
            <a:avLst/>
          </a:prstGeom>
          <a:noFill/>
        </p:spPr>
        <p:txBody>
          <a:bodyPr wrap="none">
            <a:spAutoFit/>
          </a:bodyPr>
          <a:lstStyle/>
          <a:p>
            <a:pPr>
              <a:defRPr/>
            </a:pPr>
            <a:r>
              <a:rPr lang="en-US" sz="2000" dirty="0">
                <a:solidFill>
                  <a:schemeClr val="tx2"/>
                </a:solidFill>
              </a:rPr>
              <a:t>Plan</a:t>
            </a:r>
          </a:p>
        </p:txBody>
      </p:sp>
      <p:sp>
        <p:nvSpPr>
          <p:cNvPr id="14" name="TextBox 13"/>
          <p:cNvSpPr txBox="1"/>
          <p:nvPr/>
        </p:nvSpPr>
        <p:spPr bwMode="auto">
          <a:xfrm>
            <a:off x="2973366" y="4903054"/>
            <a:ext cx="476412" cy="400110"/>
          </a:xfrm>
          <a:prstGeom prst="rect">
            <a:avLst/>
          </a:prstGeom>
          <a:noFill/>
        </p:spPr>
        <p:txBody>
          <a:bodyPr wrap="none">
            <a:spAutoFit/>
          </a:bodyPr>
          <a:lstStyle/>
          <a:p>
            <a:pPr>
              <a:defRPr/>
            </a:pPr>
            <a:r>
              <a:rPr lang="en-US" sz="2000" dirty="0">
                <a:solidFill>
                  <a:schemeClr val="tx2"/>
                </a:solidFill>
              </a:rPr>
              <a:t>Do</a:t>
            </a:r>
          </a:p>
        </p:txBody>
      </p:sp>
      <p:sp>
        <p:nvSpPr>
          <p:cNvPr id="15" name="TextBox 14"/>
          <p:cNvSpPr txBox="1"/>
          <p:nvPr/>
        </p:nvSpPr>
        <p:spPr bwMode="auto">
          <a:xfrm>
            <a:off x="2052703" y="4903054"/>
            <a:ext cx="774571" cy="400110"/>
          </a:xfrm>
          <a:prstGeom prst="rect">
            <a:avLst/>
          </a:prstGeom>
          <a:noFill/>
        </p:spPr>
        <p:txBody>
          <a:bodyPr wrap="none">
            <a:spAutoFit/>
          </a:bodyPr>
          <a:lstStyle/>
          <a:p>
            <a:pPr>
              <a:defRPr/>
            </a:pPr>
            <a:r>
              <a:rPr lang="en-US" sz="2000" dirty="0">
                <a:solidFill>
                  <a:schemeClr val="tx2"/>
                </a:solidFill>
              </a:rPr>
              <a:t>Study</a:t>
            </a:r>
          </a:p>
        </p:txBody>
      </p:sp>
      <p:sp>
        <p:nvSpPr>
          <p:cNvPr id="16" name="TextBox 15"/>
          <p:cNvSpPr txBox="1"/>
          <p:nvPr/>
        </p:nvSpPr>
        <p:spPr bwMode="auto">
          <a:xfrm>
            <a:off x="2193621" y="4226031"/>
            <a:ext cx="529312" cy="400110"/>
          </a:xfrm>
          <a:prstGeom prst="rect">
            <a:avLst/>
          </a:prstGeom>
          <a:noFill/>
        </p:spPr>
        <p:txBody>
          <a:bodyPr wrap="none">
            <a:spAutoFit/>
          </a:bodyPr>
          <a:lstStyle/>
          <a:p>
            <a:pPr>
              <a:defRPr/>
            </a:pPr>
            <a:r>
              <a:rPr lang="en-US" sz="2000" dirty="0">
                <a:solidFill>
                  <a:schemeClr val="tx2"/>
                </a:solidFill>
              </a:rPr>
              <a:t>Act</a:t>
            </a:r>
          </a:p>
        </p:txBody>
      </p:sp>
      <p:sp>
        <p:nvSpPr>
          <p:cNvPr id="6" name="Bent Arrow 5"/>
          <p:cNvSpPr/>
          <p:nvPr/>
        </p:nvSpPr>
        <p:spPr bwMode="auto">
          <a:xfrm rot="10800000">
            <a:off x="4045907" y="3655575"/>
            <a:ext cx="601249" cy="946580"/>
          </a:xfrm>
          <a:prstGeom prst="bentArrow">
            <a:avLst/>
          </a:prstGeom>
          <a:solidFill>
            <a:schemeClr val="accent1"/>
          </a:solidFill>
          <a:ln w="12700" cap="flat" cmpd="sng" algn="ctr">
            <a:solidFill>
              <a:schemeClr val="tx1"/>
            </a:solidFill>
            <a:prstDash val="solid"/>
            <a:round/>
            <a:headEnd type="none" w="med" len="med"/>
            <a:tailEnd type="none" w="med" len="med"/>
          </a:ln>
          <a:effectLst/>
        </p:spPr>
        <p:txBody>
          <a:bodyPr/>
          <a:lstStyle/>
          <a:p>
            <a:pPr eaLnBrk="0" hangingPunct="0">
              <a:defRPr/>
            </a:pPr>
            <a:endParaRPr lang="en-US">
              <a:solidFill>
                <a:schemeClr val="tx2"/>
              </a:solidFill>
            </a:endParaRPr>
          </a:p>
        </p:txBody>
      </p:sp>
      <p:sp>
        <p:nvSpPr>
          <p:cNvPr id="18" name="Bent Arrow 17"/>
          <p:cNvSpPr/>
          <p:nvPr/>
        </p:nvSpPr>
        <p:spPr bwMode="auto">
          <a:xfrm rot="16200000">
            <a:off x="866995" y="3828241"/>
            <a:ext cx="946580" cy="601249"/>
          </a:xfrm>
          <a:prstGeom prst="bentArrow">
            <a:avLst/>
          </a:prstGeom>
          <a:solidFill>
            <a:schemeClr val="accent1"/>
          </a:solidFill>
          <a:ln w="12700" cap="flat" cmpd="sng" algn="ctr">
            <a:solidFill>
              <a:schemeClr val="tx1"/>
            </a:solidFill>
            <a:prstDash val="solid"/>
            <a:round/>
            <a:headEnd type="none" w="med" len="med"/>
            <a:tailEnd type="none" w="med" len="med"/>
          </a:ln>
          <a:effectLst/>
        </p:spPr>
        <p:txBody>
          <a:bodyPr/>
          <a:lstStyle/>
          <a:p>
            <a:pPr eaLnBrk="0" hangingPunct="0">
              <a:defRPr/>
            </a:pPr>
            <a:endParaRPr lang="en-US">
              <a:solidFill>
                <a:schemeClr val="tx2"/>
              </a:solidFill>
            </a:endParaRPr>
          </a:p>
        </p:txBody>
      </p:sp>
      <p:cxnSp>
        <p:nvCxnSpPr>
          <p:cNvPr id="8" name="Straight Connector 7"/>
          <p:cNvCxnSpPr>
            <a:stCxn id="12" idx="0"/>
            <a:endCxn id="10" idx="4"/>
          </p:cNvCxnSpPr>
          <p:nvPr/>
        </p:nvCxnSpPr>
        <p:spPr>
          <a:xfrm>
            <a:off x="2843408" y="3851474"/>
            <a:ext cx="0" cy="1879054"/>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a:stCxn id="10" idx="2"/>
            <a:endCxn id="10" idx="6"/>
          </p:cNvCxnSpPr>
          <p:nvPr/>
        </p:nvCxnSpPr>
        <p:spPr>
          <a:xfrm>
            <a:off x="1903956" y="4791001"/>
            <a:ext cx="1878904"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68396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email">
            <a:extLst>
              <a:ext uri="{28A0092B-C50C-407E-A947-70E740481C1C}">
                <a14:useLocalDpi xmlns:a14="http://schemas.microsoft.com/office/drawing/2010/main"/>
              </a:ext>
            </a:extLst>
          </a:blip>
          <a:srcRect l="6895" t="62530" r="6913" b="-1"/>
          <a:stretch/>
        </p:blipFill>
        <p:spPr>
          <a:xfrm>
            <a:off x="0" y="2438400"/>
            <a:ext cx="9144000" cy="2877312"/>
          </a:xfrm>
          <a:prstGeom prst="rect">
            <a:avLst/>
          </a:prstGeom>
        </p:spPr>
      </p:pic>
      <p:sp>
        <p:nvSpPr>
          <p:cNvPr id="7" name="Rectangle 2"/>
          <p:cNvSpPr txBox="1">
            <a:spLocks noChangeArrowheads="1"/>
          </p:cNvSpPr>
          <p:nvPr/>
        </p:nvSpPr>
        <p:spPr>
          <a:xfrm>
            <a:off x="663880" y="867555"/>
            <a:ext cx="7816241" cy="885045"/>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en-US" sz="4000" b="1" dirty="0"/>
              <a:t>Stages of Improvement</a:t>
            </a:r>
          </a:p>
        </p:txBody>
      </p:sp>
    </p:spTree>
    <p:extLst>
      <p:ext uri="{BB962C8B-B14F-4D97-AF65-F5344CB8AC3E}">
        <p14:creationId xmlns:p14="http://schemas.microsoft.com/office/powerpoint/2010/main" val="13607335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28600" y="1676400"/>
            <a:ext cx="8763000" cy="3394472"/>
          </a:xfrm>
        </p:spPr>
        <p:txBody>
          <a:bodyPr>
            <a:normAutofit/>
          </a:bodyPr>
          <a:lstStyle/>
          <a:p>
            <a:r>
              <a:rPr lang="en-US" dirty="0">
                <a:solidFill>
                  <a:schemeClr val="tx2"/>
                </a:solidFill>
              </a:rPr>
              <a:t>Adapted from Clinical Microsystems and IHI</a:t>
            </a:r>
          </a:p>
          <a:p>
            <a:r>
              <a:rPr lang="en-US" dirty="0">
                <a:solidFill>
                  <a:schemeClr val="tx2"/>
                </a:solidFill>
              </a:rPr>
              <a:t>A systematic organized approach to improvement that relies on data</a:t>
            </a:r>
          </a:p>
          <a:p>
            <a:r>
              <a:rPr lang="en-US" dirty="0">
                <a:solidFill>
                  <a:schemeClr val="tx2"/>
                </a:solidFill>
              </a:rPr>
              <a:t>Not truly a linear process: often need to step back to get more data or clarify aims before moving forward again</a:t>
            </a:r>
          </a:p>
          <a:p>
            <a:r>
              <a:rPr lang="en-US" dirty="0">
                <a:solidFill>
                  <a:schemeClr val="tx2"/>
                </a:solidFill>
              </a:rPr>
              <a:t>Number 1 mistake: Skipping steps 1-5!</a:t>
            </a:r>
          </a:p>
          <a:p>
            <a:pPr lvl="1"/>
            <a:r>
              <a:rPr lang="en-US" dirty="0">
                <a:solidFill>
                  <a:schemeClr val="tx2"/>
                </a:solidFill>
              </a:rPr>
              <a:t>Everybody has a good idea for how to fix something before understanding why it is happening in the first place.</a:t>
            </a:r>
          </a:p>
          <a:p>
            <a:endParaRPr lang="en-US" dirty="0">
              <a:solidFill>
                <a:schemeClr val="tx2"/>
              </a:solidFill>
            </a:endParaRPr>
          </a:p>
        </p:txBody>
      </p:sp>
      <p:graphicFrame>
        <p:nvGraphicFramePr>
          <p:cNvPr id="5" name="Chart 4"/>
          <p:cNvGraphicFramePr/>
          <p:nvPr>
            <p:extLst>
              <p:ext uri="{D42A27DB-BD31-4B8C-83A1-F6EECF244321}">
                <p14:modId xmlns:p14="http://schemas.microsoft.com/office/powerpoint/2010/main" val="938927467"/>
              </p:ext>
            </p:extLst>
          </p:nvPr>
        </p:nvGraphicFramePr>
        <p:xfrm>
          <a:off x="2286000" y="3352800"/>
          <a:ext cx="4876800" cy="2880873"/>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2"/>
          <p:cNvSpPr txBox="1">
            <a:spLocks noChangeArrowheads="1"/>
          </p:cNvSpPr>
          <p:nvPr/>
        </p:nvSpPr>
        <p:spPr>
          <a:xfrm>
            <a:off x="663880" y="638955"/>
            <a:ext cx="7816241" cy="1128373"/>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en-US" sz="4000" b="1" dirty="0"/>
              <a:t>About the Ramp</a:t>
            </a:r>
          </a:p>
        </p:txBody>
      </p:sp>
    </p:spTree>
    <p:extLst>
      <p:ext uri="{BB962C8B-B14F-4D97-AF65-F5344CB8AC3E}">
        <p14:creationId xmlns:p14="http://schemas.microsoft.com/office/powerpoint/2010/main" val="24549382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28600" y="1600200"/>
            <a:ext cx="8763000" cy="4191000"/>
          </a:xfrm>
        </p:spPr>
        <p:txBody>
          <a:bodyPr>
            <a:normAutofit/>
          </a:bodyPr>
          <a:lstStyle/>
          <a:p>
            <a:r>
              <a:rPr lang="en-US" dirty="0">
                <a:solidFill>
                  <a:schemeClr val="tx2"/>
                </a:solidFill>
              </a:rPr>
              <a:t>Project Charter</a:t>
            </a:r>
          </a:p>
          <a:p>
            <a:r>
              <a:rPr lang="en-US" dirty="0">
                <a:solidFill>
                  <a:schemeClr val="tx2"/>
                </a:solidFill>
              </a:rPr>
              <a:t>Global Aim Statement</a:t>
            </a:r>
          </a:p>
          <a:p>
            <a:r>
              <a:rPr lang="en-US" dirty="0">
                <a:solidFill>
                  <a:schemeClr val="tx2"/>
                </a:solidFill>
              </a:rPr>
              <a:t>Fishbone Diagram Template</a:t>
            </a:r>
          </a:p>
          <a:p>
            <a:r>
              <a:rPr lang="en-US" dirty="0">
                <a:solidFill>
                  <a:schemeClr val="tx2"/>
                </a:solidFill>
              </a:rPr>
              <a:t>Process Flowchart Template</a:t>
            </a:r>
          </a:p>
          <a:p>
            <a:r>
              <a:rPr lang="en-US" dirty="0">
                <a:solidFill>
                  <a:schemeClr val="tx2"/>
                </a:solidFill>
              </a:rPr>
              <a:t>Data Display Templates</a:t>
            </a:r>
          </a:p>
          <a:p>
            <a:r>
              <a:rPr lang="en-US" dirty="0">
                <a:solidFill>
                  <a:schemeClr val="tx2"/>
                </a:solidFill>
              </a:rPr>
              <a:t>Stakeholder Analysis Worksheet</a:t>
            </a:r>
          </a:p>
          <a:p>
            <a:r>
              <a:rPr lang="en-US" dirty="0">
                <a:solidFill>
                  <a:schemeClr val="tx2"/>
                </a:solidFill>
              </a:rPr>
              <a:t>Plan-Do-Study-Act Worksheet</a:t>
            </a:r>
          </a:p>
        </p:txBody>
      </p:sp>
      <p:graphicFrame>
        <p:nvGraphicFramePr>
          <p:cNvPr id="5" name="Chart 4"/>
          <p:cNvGraphicFramePr/>
          <p:nvPr>
            <p:extLst>
              <p:ext uri="{D42A27DB-BD31-4B8C-83A1-F6EECF244321}">
                <p14:modId xmlns:p14="http://schemas.microsoft.com/office/powerpoint/2010/main" val="216860632"/>
              </p:ext>
            </p:extLst>
          </p:nvPr>
        </p:nvGraphicFramePr>
        <p:xfrm>
          <a:off x="2261132" y="3243532"/>
          <a:ext cx="4621736" cy="2975513"/>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2"/>
          <p:cNvSpPr txBox="1">
            <a:spLocks noChangeArrowheads="1"/>
          </p:cNvSpPr>
          <p:nvPr/>
        </p:nvSpPr>
        <p:spPr>
          <a:xfrm>
            <a:off x="663880" y="638955"/>
            <a:ext cx="7816241" cy="1128373"/>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en-US" sz="4000" b="1" dirty="0"/>
              <a:t>Tools You Will Use</a:t>
            </a:r>
          </a:p>
        </p:txBody>
      </p:sp>
    </p:spTree>
    <p:extLst>
      <p:ext uri="{BB962C8B-B14F-4D97-AF65-F5344CB8AC3E}">
        <p14:creationId xmlns:p14="http://schemas.microsoft.com/office/powerpoint/2010/main" val="19806640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6E8A7-C6C2-D2C2-C93C-104AEE3B61C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FD02EAA-491E-D612-7EE4-5E78FCD082B0}"/>
              </a:ext>
            </a:extLst>
          </p:cNvPr>
          <p:cNvSpPr/>
          <p:nvPr/>
        </p:nvSpPr>
        <p:spPr>
          <a:xfrm>
            <a:off x="17253" y="1397617"/>
            <a:ext cx="9144000" cy="4832092"/>
          </a:xfrm>
          <a:prstGeom prst="rect">
            <a:avLst/>
          </a:prstGeom>
        </p:spPr>
        <p:txBody>
          <a:bodyPr wrap="square">
            <a:spAutoFit/>
          </a:bodyPr>
          <a:lstStyle/>
          <a:p>
            <a:pPr marL="742950" lvl="1" indent="-285750">
              <a:buFont typeface="Arial" panose="020B0604020202020204" pitchFamily="34" charset="0"/>
              <a:buChar char="•"/>
              <a:defRPr/>
            </a:pPr>
            <a:r>
              <a:rPr lang="en-US" sz="2200" dirty="0">
                <a:solidFill>
                  <a:schemeClr val="tx2"/>
                </a:solidFill>
              </a:rPr>
              <a:t>An overview of Quality Improvement (10/8/26)</a:t>
            </a:r>
          </a:p>
          <a:p>
            <a:pPr marL="742950" lvl="1" indent="-285750">
              <a:buFont typeface="Arial" panose="020B0604020202020204" pitchFamily="34" charset="0"/>
              <a:buChar char="•"/>
              <a:defRPr/>
            </a:pPr>
            <a:r>
              <a:rPr lang="en-US" sz="2200" dirty="0">
                <a:solidFill>
                  <a:schemeClr val="tx2"/>
                </a:solidFill>
              </a:rPr>
              <a:t>Care Observations &amp; Stakeholder Considerations (10/22/26)</a:t>
            </a:r>
          </a:p>
          <a:p>
            <a:pPr marL="742950" lvl="1" indent="-285750">
              <a:buFont typeface="Arial" panose="020B0604020202020204" pitchFamily="34" charset="0"/>
              <a:buChar char="•"/>
              <a:defRPr/>
            </a:pPr>
            <a:r>
              <a:rPr lang="en-US" sz="2200" dirty="0">
                <a:solidFill>
                  <a:schemeClr val="tx2"/>
                </a:solidFill>
              </a:rPr>
              <a:t>Organizing your Improvement Project (11/5/26)</a:t>
            </a:r>
          </a:p>
          <a:p>
            <a:pPr marL="742950" lvl="1" indent="-285750">
              <a:buFont typeface="Arial" panose="020B0604020202020204" pitchFamily="34" charset="0"/>
              <a:buChar char="•"/>
              <a:defRPr/>
            </a:pPr>
            <a:r>
              <a:rPr lang="en-US" sz="2200" dirty="0">
                <a:solidFill>
                  <a:schemeClr val="tx2"/>
                </a:solidFill>
              </a:rPr>
              <a:t>Global Aim and Fishbone Diagram (11/19/26)</a:t>
            </a:r>
          </a:p>
          <a:p>
            <a:pPr marL="742950" lvl="1" indent="-285750">
              <a:buFont typeface="Arial" panose="020B0604020202020204" pitchFamily="34" charset="0"/>
              <a:buChar char="•"/>
              <a:defRPr/>
            </a:pPr>
            <a:r>
              <a:rPr lang="en-US" sz="2200" dirty="0">
                <a:solidFill>
                  <a:schemeClr val="tx2"/>
                </a:solidFill>
              </a:rPr>
              <a:t>Process Mapping (Flowcharts) (12/10/27)</a:t>
            </a:r>
          </a:p>
          <a:p>
            <a:pPr marL="742950" lvl="1" indent="-285750">
              <a:buFont typeface="Arial" panose="020B0604020202020204" pitchFamily="34" charset="0"/>
              <a:buChar char="•"/>
              <a:defRPr/>
            </a:pPr>
            <a:r>
              <a:rPr lang="en-US" sz="2200" dirty="0">
                <a:solidFill>
                  <a:schemeClr val="tx2"/>
                </a:solidFill>
              </a:rPr>
              <a:t>Measurement to Inform Change (1/14/27 &amp; 1/28/27)</a:t>
            </a:r>
          </a:p>
          <a:p>
            <a:pPr marL="742950" lvl="1" indent="-285750">
              <a:buFont typeface="Arial" panose="020B0604020202020204" pitchFamily="34" charset="0"/>
              <a:buChar char="•"/>
              <a:defRPr/>
            </a:pPr>
            <a:r>
              <a:rPr lang="en-US" sz="2200" dirty="0">
                <a:solidFill>
                  <a:schemeClr val="tx2"/>
                </a:solidFill>
              </a:rPr>
              <a:t>An Approach to Testing a Change (2/11/27)</a:t>
            </a:r>
          </a:p>
          <a:p>
            <a:pPr marL="742950" lvl="1" indent="-285750">
              <a:buFont typeface="Arial" panose="020B0604020202020204" pitchFamily="34" charset="0"/>
              <a:buChar char="•"/>
              <a:defRPr/>
            </a:pPr>
            <a:r>
              <a:rPr lang="en-US" sz="2200" dirty="0">
                <a:solidFill>
                  <a:schemeClr val="tx2"/>
                </a:solidFill>
              </a:rPr>
              <a:t>Communication about your Improvement Effort (2/25/27)</a:t>
            </a:r>
          </a:p>
          <a:p>
            <a:pPr marL="742950" lvl="1" indent="-285750">
              <a:buFont typeface="Arial" panose="020B0604020202020204" pitchFamily="34" charset="0"/>
              <a:buChar char="•"/>
              <a:defRPr/>
            </a:pPr>
            <a:r>
              <a:rPr lang="en-US" sz="2200" dirty="0">
                <a:solidFill>
                  <a:schemeClr val="tx2"/>
                </a:solidFill>
              </a:rPr>
              <a:t>Stakeholder Analysis &amp; Conflict Management (3/11/27)</a:t>
            </a:r>
          </a:p>
          <a:p>
            <a:pPr marL="742950" lvl="1" indent="-285750">
              <a:buFont typeface="Arial" panose="020B0604020202020204" pitchFamily="34" charset="0"/>
              <a:buChar char="•"/>
              <a:defRPr/>
            </a:pPr>
            <a:r>
              <a:rPr lang="en-US" sz="2200" dirty="0">
                <a:solidFill>
                  <a:schemeClr val="tx2"/>
                </a:solidFill>
              </a:rPr>
              <a:t>Managing Up and Gaining Leadership Buy-In (3/25/27)</a:t>
            </a:r>
          </a:p>
          <a:p>
            <a:pPr marL="742950" lvl="1" indent="-285750">
              <a:buFont typeface="Arial" panose="020B0604020202020204" pitchFamily="34" charset="0"/>
              <a:buChar char="•"/>
              <a:defRPr/>
            </a:pPr>
            <a:r>
              <a:rPr lang="en-US" sz="2200" dirty="0">
                <a:solidFill>
                  <a:schemeClr val="tx2"/>
                </a:solidFill>
              </a:rPr>
              <a:t>Negotiation (4/8/27)</a:t>
            </a:r>
          </a:p>
          <a:p>
            <a:pPr marL="742950" lvl="1" indent="-285750">
              <a:buFont typeface="Arial" panose="020B0604020202020204" pitchFamily="34" charset="0"/>
              <a:buChar char="•"/>
              <a:defRPr/>
            </a:pPr>
            <a:r>
              <a:rPr lang="en-US" sz="2200" dirty="0">
                <a:solidFill>
                  <a:schemeClr val="tx2"/>
                </a:solidFill>
              </a:rPr>
              <a:t>Negotiation and More About Cycles of Change (4/22/27)</a:t>
            </a:r>
          </a:p>
          <a:p>
            <a:pPr marL="742950" lvl="1" indent="-285750">
              <a:buFont typeface="Arial" panose="020B0604020202020204" pitchFamily="34" charset="0"/>
              <a:buChar char="•"/>
              <a:defRPr/>
            </a:pPr>
            <a:r>
              <a:rPr lang="en-US" sz="2200" dirty="0">
                <a:solidFill>
                  <a:schemeClr val="tx2"/>
                </a:solidFill>
              </a:rPr>
              <a:t>Sustaining your Improvement Effort (5/13/27)</a:t>
            </a:r>
          </a:p>
          <a:p>
            <a:pPr marL="742950" lvl="1" indent="-285750">
              <a:buFont typeface="Arial" panose="020B0604020202020204" pitchFamily="34" charset="0"/>
              <a:buChar char="•"/>
              <a:defRPr/>
            </a:pPr>
            <a:r>
              <a:rPr lang="en-US" sz="2200" dirty="0">
                <a:solidFill>
                  <a:schemeClr val="tx2"/>
                </a:solidFill>
              </a:rPr>
              <a:t>Resident Presentations (5/27/27, 6/10/27, 6/24/27)</a:t>
            </a:r>
          </a:p>
        </p:txBody>
      </p:sp>
      <p:sp>
        <p:nvSpPr>
          <p:cNvPr id="4" name="TextBox 3">
            <a:extLst>
              <a:ext uri="{FF2B5EF4-FFF2-40B4-BE49-F238E27FC236}">
                <a16:creationId xmlns:a16="http://schemas.microsoft.com/office/drawing/2014/main" id="{BCBB6E55-0E50-DABB-F82D-C1C358FB34CC}"/>
              </a:ext>
            </a:extLst>
          </p:cNvPr>
          <p:cNvSpPr txBox="1"/>
          <p:nvPr/>
        </p:nvSpPr>
        <p:spPr>
          <a:xfrm>
            <a:off x="762000" y="751286"/>
            <a:ext cx="73152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effectLst/>
                <a:uLnTx/>
                <a:uFillTx/>
                <a:latin typeface="Calibri"/>
                <a:ea typeface="+mn-ea"/>
                <a:cs typeface="+mn-cs"/>
              </a:rPr>
              <a:t>Curriculum Plan</a:t>
            </a:r>
          </a:p>
        </p:txBody>
      </p:sp>
    </p:spTree>
    <p:extLst>
      <p:ext uri="{BB962C8B-B14F-4D97-AF65-F5344CB8AC3E}">
        <p14:creationId xmlns:p14="http://schemas.microsoft.com/office/powerpoint/2010/main" val="3393016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ctrTitle"/>
          </p:nvPr>
        </p:nvSpPr>
        <p:spPr>
          <a:xfrm>
            <a:off x="522515" y="1730175"/>
            <a:ext cx="8071733" cy="2181521"/>
          </a:xfrm>
        </p:spPr>
        <p:txBody>
          <a:bodyPr/>
          <a:lstStyle/>
          <a:p>
            <a:r>
              <a:rPr lang="en-US" altLang="en-US" sz="3600" b="1" dirty="0"/>
              <a:t>Some of you have done quality improvement work previously</a:t>
            </a:r>
          </a:p>
        </p:txBody>
      </p:sp>
      <p:sp>
        <p:nvSpPr>
          <p:cNvPr id="40963" name="Rectangle 3"/>
          <p:cNvSpPr>
            <a:spLocks noGrp="1" noChangeArrowheads="1"/>
          </p:cNvSpPr>
          <p:nvPr>
            <p:ph type="subTitle" idx="1"/>
          </p:nvPr>
        </p:nvSpPr>
        <p:spPr>
          <a:xfrm>
            <a:off x="526093" y="3805125"/>
            <a:ext cx="8116866" cy="1429272"/>
          </a:xfrm>
        </p:spPr>
        <p:txBody>
          <a:bodyPr/>
          <a:lstStyle/>
          <a:p>
            <a:r>
              <a:rPr lang="en-US" altLang="en-US" dirty="0">
                <a:solidFill>
                  <a:schemeClr val="tx2"/>
                </a:solidFill>
              </a:rPr>
              <a:t>Please share an example of something you worked on</a:t>
            </a:r>
          </a:p>
        </p:txBody>
      </p:sp>
    </p:spTree>
    <p:extLst>
      <p:ext uri="{BB962C8B-B14F-4D97-AF65-F5344CB8AC3E}">
        <p14:creationId xmlns:p14="http://schemas.microsoft.com/office/powerpoint/2010/main" val="16310558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ctrTitle"/>
          </p:nvPr>
        </p:nvSpPr>
        <p:spPr>
          <a:xfrm>
            <a:off x="522515" y="1730175"/>
            <a:ext cx="8071733" cy="2181521"/>
          </a:xfrm>
        </p:spPr>
        <p:txBody>
          <a:bodyPr/>
          <a:lstStyle/>
          <a:p>
            <a:r>
              <a:rPr lang="en-US" altLang="en-US" sz="4000" b="1" dirty="0"/>
              <a:t>What haven’t we figured out yet?</a:t>
            </a:r>
          </a:p>
        </p:txBody>
      </p:sp>
      <p:sp>
        <p:nvSpPr>
          <p:cNvPr id="40963" name="Rectangle 3"/>
          <p:cNvSpPr>
            <a:spLocks noGrp="1" noChangeArrowheads="1"/>
          </p:cNvSpPr>
          <p:nvPr>
            <p:ph type="subTitle" idx="1"/>
          </p:nvPr>
        </p:nvSpPr>
        <p:spPr>
          <a:xfrm>
            <a:off x="526093" y="3805125"/>
            <a:ext cx="8116866" cy="1429272"/>
          </a:xfrm>
        </p:spPr>
        <p:txBody>
          <a:bodyPr/>
          <a:lstStyle/>
          <a:p>
            <a:r>
              <a:rPr lang="en-US" altLang="en-US" dirty="0">
                <a:solidFill>
                  <a:schemeClr val="tx2"/>
                </a:solidFill>
              </a:rPr>
              <a:t>Questions or issues that remain unclear?</a:t>
            </a:r>
          </a:p>
        </p:txBody>
      </p:sp>
    </p:spTree>
    <p:extLst>
      <p:ext uri="{BB962C8B-B14F-4D97-AF65-F5344CB8AC3E}">
        <p14:creationId xmlns:p14="http://schemas.microsoft.com/office/powerpoint/2010/main" val="12789064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ctrTitle"/>
          </p:nvPr>
        </p:nvSpPr>
        <p:spPr>
          <a:xfrm>
            <a:off x="676408" y="1730175"/>
            <a:ext cx="7816241" cy="2181521"/>
          </a:xfrm>
        </p:spPr>
        <p:txBody>
          <a:bodyPr/>
          <a:lstStyle/>
          <a:p>
            <a:r>
              <a:rPr lang="en-US" altLang="en-US" sz="4000" b="1" dirty="0"/>
              <a:t>Take-home Thoughts</a:t>
            </a:r>
          </a:p>
        </p:txBody>
      </p:sp>
      <p:sp>
        <p:nvSpPr>
          <p:cNvPr id="41987" name="Rectangle 3"/>
          <p:cNvSpPr>
            <a:spLocks noGrp="1" noChangeArrowheads="1"/>
          </p:cNvSpPr>
          <p:nvPr>
            <p:ph type="subTitle" idx="1"/>
          </p:nvPr>
        </p:nvSpPr>
        <p:spPr>
          <a:xfrm>
            <a:off x="526093" y="3805125"/>
            <a:ext cx="8116866" cy="1429272"/>
          </a:xfrm>
        </p:spPr>
        <p:txBody>
          <a:bodyPr>
            <a:normAutofit/>
          </a:bodyPr>
          <a:lstStyle/>
          <a:p>
            <a:r>
              <a:rPr lang="en-US" altLang="en-US" dirty="0">
                <a:solidFill>
                  <a:schemeClr val="tx2"/>
                </a:solidFill>
              </a:rPr>
              <a:t>Emma &amp; Mark – share 1 or 2 ideas you will take away from our discussion</a:t>
            </a:r>
          </a:p>
        </p:txBody>
      </p:sp>
    </p:spTree>
    <p:extLst>
      <p:ext uri="{BB962C8B-B14F-4D97-AF65-F5344CB8AC3E}">
        <p14:creationId xmlns:p14="http://schemas.microsoft.com/office/powerpoint/2010/main" val="40731907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63880" y="695432"/>
            <a:ext cx="7816241" cy="1128373"/>
          </a:xfrm>
        </p:spPr>
        <p:txBody>
          <a:bodyPr/>
          <a:lstStyle/>
          <a:p>
            <a:r>
              <a:rPr lang="en-US" altLang="en-US" sz="4000" b="1" dirty="0"/>
              <a:t>Summary</a:t>
            </a:r>
          </a:p>
        </p:txBody>
      </p:sp>
      <p:sp>
        <p:nvSpPr>
          <p:cNvPr id="25603" name="Rectangle 3"/>
          <p:cNvSpPr>
            <a:spLocks noGrp="1" noChangeArrowheads="1"/>
          </p:cNvSpPr>
          <p:nvPr>
            <p:ph idx="1"/>
          </p:nvPr>
        </p:nvSpPr>
        <p:spPr>
          <a:xfrm>
            <a:off x="304800" y="1765754"/>
            <a:ext cx="8610600" cy="4025446"/>
          </a:xfrm>
        </p:spPr>
        <p:txBody>
          <a:bodyPr>
            <a:noAutofit/>
          </a:bodyPr>
          <a:lstStyle/>
          <a:p>
            <a:r>
              <a:rPr lang="en-US" altLang="en-US" dirty="0">
                <a:solidFill>
                  <a:schemeClr val="tx2"/>
                </a:solidFill>
              </a:rPr>
              <a:t>We are using frameworks to guide our thinking about how to organize improvement work</a:t>
            </a:r>
          </a:p>
          <a:p>
            <a:pPr lvl="1"/>
            <a:r>
              <a:rPr lang="en-US" altLang="en-US" sz="2000" dirty="0">
                <a:solidFill>
                  <a:schemeClr val="tx2"/>
                </a:solidFill>
              </a:rPr>
              <a:t>There are many frameworks/approaches available</a:t>
            </a:r>
          </a:p>
          <a:p>
            <a:pPr lvl="1"/>
            <a:r>
              <a:rPr lang="en-US" altLang="en-US" sz="2000" dirty="0">
                <a:solidFill>
                  <a:schemeClr val="tx2"/>
                </a:solidFill>
              </a:rPr>
              <a:t>Each framework can be applied to patient care, improvement efforts, and even education</a:t>
            </a:r>
          </a:p>
          <a:p>
            <a:r>
              <a:rPr lang="en-US" altLang="en-US" dirty="0">
                <a:solidFill>
                  <a:schemeClr val="tx2"/>
                </a:solidFill>
              </a:rPr>
              <a:t>Our seminars together are designed to be interactive</a:t>
            </a:r>
          </a:p>
          <a:p>
            <a:pPr lvl="1"/>
            <a:r>
              <a:rPr lang="en-US" altLang="en-US" sz="2000" dirty="0">
                <a:solidFill>
                  <a:schemeClr val="tx2"/>
                </a:solidFill>
              </a:rPr>
              <a:t>Your preparation and participation is essential for promoting our shared learning</a:t>
            </a:r>
          </a:p>
          <a:p>
            <a:r>
              <a:rPr lang="en-US" altLang="en-US" dirty="0">
                <a:solidFill>
                  <a:schemeClr val="tx2"/>
                </a:solidFill>
              </a:rPr>
              <a:t>Getting to know a bit more about each other as well as our sites will help us in our learning</a:t>
            </a:r>
          </a:p>
        </p:txBody>
      </p:sp>
    </p:spTree>
    <p:extLst>
      <p:ext uri="{BB962C8B-B14F-4D97-AF65-F5344CB8AC3E}">
        <p14:creationId xmlns:p14="http://schemas.microsoft.com/office/powerpoint/2010/main" val="2535826594"/>
      </p:ext>
    </p:extLst>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a:xfrm>
            <a:off x="659575" y="801295"/>
            <a:ext cx="7816241" cy="771588"/>
          </a:xfrm>
        </p:spPr>
        <p:txBody>
          <a:bodyPr lIns="90918" tIns="45457" rIns="90918" bIns="45457"/>
          <a:lstStyle/>
          <a:p>
            <a:pPr eaLnBrk="1" hangingPunct="1"/>
            <a:r>
              <a:rPr lang="en-US" altLang="en-US" sz="4000" b="1" dirty="0"/>
              <a:t>Remember to…</a:t>
            </a:r>
          </a:p>
        </p:txBody>
      </p:sp>
      <p:sp>
        <p:nvSpPr>
          <p:cNvPr id="25604" name="Rectangle 3"/>
          <p:cNvSpPr>
            <a:spLocks noGrp="1" noChangeArrowheads="1"/>
          </p:cNvSpPr>
          <p:nvPr>
            <p:ph idx="1"/>
          </p:nvPr>
        </p:nvSpPr>
        <p:spPr>
          <a:xfrm>
            <a:off x="659575" y="1676400"/>
            <a:ext cx="7951025" cy="4267200"/>
          </a:xfrm>
        </p:spPr>
        <p:txBody>
          <a:bodyPr lIns="90918" tIns="45457" rIns="90918" bIns="45457">
            <a:normAutofit/>
          </a:bodyPr>
          <a:lstStyle/>
          <a:p>
            <a:pPr eaLnBrk="1" hangingPunct="1">
              <a:lnSpc>
                <a:spcPct val="110000"/>
              </a:lnSpc>
              <a:spcBef>
                <a:spcPts val="0"/>
              </a:spcBef>
              <a:spcAft>
                <a:spcPts val="1200"/>
              </a:spcAft>
              <a:defRPr/>
            </a:pPr>
            <a:r>
              <a:rPr lang="en-US" altLang="en-US" dirty="0">
                <a:solidFill>
                  <a:schemeClr val="tx2"/>
                </a:solidFill>
              </a:rPr>
              <a:t>Complete the feedback survey for Session I</a:t>
            </a:r>
          </a:p>
          <a:p>
            <a:pPr eaLnBrk="1" hangingPunct="1">
              <a:lnSpc>
                <a:spcPct val="110000"/>
              </a:lnSpc>
              <a:spcBef>
                <a:spcPts val="0"/>
              </a:spcBef>
              <a:spcAft>
                <a:spcPts val="1200"/>
              </a:spcAft>
              <a:defRPr/>
            </a:pPr>
            <a:r>
              <a:rPr lang="en-US" altLang="en-US" dirty="0">
                <a:solidFill>
                  <a:schemeClr val="tx2"/>
                </a:solidFill>
              </a:rPr>
              <a:t>If not already done, complete the QI Resident Information Survey</a:t>
            </a:r>
          </a:p>
          <a:p>
            <a:pPr eaLnBrk="1" hangingPunct="1">
              <a:lnSpc>
                <a:spcPct val="110000"/>
              </a:lnSpc>
              <a:spcBef>
                <a:spcPts val="0"/>
              </a:spcBef>
              <a:spcAft>
                <a:spcPts val="1200"/>
              </a:spcAft>
              <a:defRPr/>
            </a:pPr>
            <a:r>
              <a:rPr lang="en-US" altLang="en-US" dirty="0">
                <a:solidFill>
                  <a:schemeClr val="tx2"/>
                </a:solidFill>
              </a:rPr>
              <a:t>Review list of project topics done by previous teams </a:t>
            </a:r>
          </a:p>
          <a:p>
            <a:pPr eaLnBrk="1" hangingPunct="1">
              <a:lnSpc>
                <a:spcPct val="110000"/>
              </a:lnSpc>
              <a:spcBef>
                <a:spcPts val="0"/>
              </a:spcBef>
              <a:spcAft>
                <a:spcPts val="1200"/>
              </a:spcAft>
              <a:defRPr/>
            </a:pPr>
            <a:r>
              <a:rPr lang="en-US" altLang="en-US" dirty="0">
                <a:solidFill>
                  <a:schemeClr val="tx2"/>
                </a:solidFill>
              </a:rPr>
              <a:t>Begin talking with colleagues about who you may wish to work with on your project</a:t>
            </a:r>
          </a:p>
        </p:txBody>
      </p:sp>
    </p:spTree>
    <p:extLst>
      <p:ext uri="{BB962C8B-B14F-4D97-AF65-F5344CB8AC3E}">
        <p14:creationId xmlns:p14="http://schemas.microsoft.com/office/powerpoint/2010/main" val="617255764"/>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a:xfrm>
            <a:off x="663879" y="762000"/>
            <a:ext cx="7816241" cy="771588"/>
          </a:xfrm>
        </p:spPr>
        <p:txBody>
          <a:bodyPr lIns="90918" tIns="45457" rIns="90918" bIns="45457"/>
          <a:lstStyle/>
          <a:p>
            <a:pPr eaLnBrk="1" hangingPunct="1"/>
            <a:r>
              <a:rPr lang="en-US" altLang="en-US" sz="4000" b="1" dirty="0"/>
              <a:t>Assignment for Session II</a:t>
            </a:r>
          </a:p>
        </p:txBody>
      </p:sp>
      <p:sp>
        <p:nvSpPr>
          <p:cNvPr id="25604" name="Rectangle 3"/>
          <p:cNvSpPr>
            <a:spLocks noGrp="1" noChangeArrowheads="1"/>
          </p:cNvSpPr>
          <p:nvPr>
            <p:ph idx="1"/>
          </p:nvPr>
        </p:nvSpPr>
        <p:spPr>
          <a:xfrm>
            <a:off x="26963" y="1447799"/>
            <a:ext cx="8991600" cy="4840693"/>
          </a:xfrm>
        </p:spPr>
        <p:txBody>
          <a:bodyPr lIns="90918" tIns="45457" rIns="90918" bIns="45457">
            <a:normAutofit fontScale="92500" lnSpcReduction="10000"/>
          </a:bodyPr>
          <a:lstStyle/>
          <a:p>
            <a:pPr eaLnBrk="1" hangingPunct="1">
              <a:lnSpc>
                <a:spcPct val="110000"/>
              </a:lnSpc>
              <a:defRPr/>
            </a:pPr>
            <a:r>
              <a:rPr lang="en-US" altLang="en-US" sz="2400" dirty="0">
                <a:solidFill>
                  <a:schemeClr val="tx2"/>
                </a:solidFill>
              </a:rPr>
              <a:t>Please do two things:</a:t>
            </a:r>
          </a:p>
          <a:p>
            <a:pPr lvl="1">
              <a:lnSpc>
                <a:spcPct val="110000"/>
              </a:lnSpc>
              <a:defRPr/>
            </a:pPr>
            <a:r>
              <a:rPr lang="en-US" altLang="en-US" sz="2000" dirty="0">
                <a:solidFill>
                  <a:schemeClr val="tx2"/>
                </a:solidFill>
              </a:rPr>
              <a:t>Find at least one improvement priority for your organization</a:t>
            </a:r>
          </a:p>
          <a:p>
            <a:pPr lvl="1">
              <a:lnSpc>
                <a:spcPct val="110000"/>
              </a:lnSpc>
              <a:defRPr/>
            </a:pPr>
            <a:r>
              <a:rPr lang="en-US" altLang="en-US" sz="2000" dirty="0">
                <a:solidFill>
                  <a:schemeClr val="tx2"/>
                </a:solidFill>
              </a:rPr>
              <a:t>Notice at least one thing at your site that interests you about the way care is provided; is there anything you wonder about in terms of improving care related to what you noticed?</a:t>
            </a:r>
          </a:p>
          <a:p>
            <a:pPr eaLnBrk="1" hangingPunct="1">
              <a:lnSpc>
                <a:spcPct val="110000"/>
              </a:lnSpc>
              <a:defRPr/>
            </a:pPr>
            <a:r>
              <a:rPr lang="en-US" altLang="en-US" sz="2400" dirty="0">
                <a:solidFill>
                  <a:schemeClr val="tx2"/>
                </a:solidFill>
              </a:rPr>
              <a:t>You may work with resident colleagues to generate a composite Notice/Wonder list, or do this individually</a:t>
            </a:r>
          </a:p>
          <a:p>
            <a:pPr eaLnBrk="1" hangingPunct="1">
              <a:lnSpc>
                <a:spcPct val="110000"/>
              </a:lnSpc>
              <a:defRPr/>
            </a:pPr>
            <a:r>
              <a:rPr lang="en-US" altLang="en-US" sz="2400" dirty="0">
                <a:solidFill>
                  <a:schemeClr val="tx2"/>
                </a:solidFill>
              </a:rPr>
              <a:t>Check with leaders/providers/team members at your site to find out about an organization improvement priority</a:t>
            </a:r>
          </a:p>
          <a:p>
            <a:pPr>
              <a:lnSpc>
                <a:spcPct val="110000"/>
              </a:lnSpc>
              <a:defRPr/>
            </a:pPr>
            <a:r>
              <a:rPr lang="en-US" altLang="en-US" sz="2400" dirty="0">
                <a:solidFill>
                  <a:schemeClr val="tx2"/>
                </a:solidFill>
              </a:rPr>
              <a:t>Contact Mark if you have questions or need assistance</a:t>
            </a:r>
          </a:p>
          <a:p>
            <a:pPr>
              <a:lnSpc>
                <a:spcPct val="110000"/>
              </a:lnSpc>
              <a:defRPr/>
            </a:pPr>
            <a:r>
              <a:rPr lang="en-US" altLang="en-US" sz="2400" dirty="0">
                <a:solidFill>
                  <a:schemeClr val="tx2"/>
                </a:solidFill>
              </a:rPr>
              <a:t>Send your Notice/Wonder list to Ally and Mark by Tuesday (10/20/26) at 6pm EDT</a:t>
            </a:r>
          </a:p>
          <a:p>
            <a:pPr>
              <a:lnSpc>
                <a:spcPct val="110000"/>
              </a:lnSpc>
              <a:defRPr/>
            </a:pPr>
            <a:r>
              <a:rPr lang="en-US" altLang="en-US" sz="2400" dirty="0">
                <a:solidFill>
                  <a:schemeClr val="tx2"/>
                </a:solidFill>
              </a:rPr>
              <a:t>Our next session will be on Thursday, 10/22/26</a:t>
            </a:r>
          </a:p>
        </p:txBody>
      </p:sp>
    </p:spTree>
    <p:extLst>
      <p:ext uri="{BB962C8B-B14F-4D97-AF65-F5344CB8AC3E}">
        <p14:creationId xmlns:p14="http://schemas.microsoft.com/office/powerpoint/2010/main" val="4124542311"/>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a:xfrm>
            <a:off x="663880" y="752412"/>
            <a:ext cx="7816241" cy="1128373"/>
          </a:xfrm>
        </p:spPr>
        <p:txBody>
          <a:bodyPr lIns="90918" tIns="45457" rIns="90918" bIns="45457"/>
          <a:lstStyle/>
          <a:p>
            <a:pPr eaLnBrk="1" hangingPunct="1"/>
            <a:r>
              <a:rPr lang="en-US" altLang="en-US" sz="4000" b="1" dirty="0"/>
              <a:t>References</a:t>
            </a:r>
          </a:p>
        </p:txBody>
      </p:sp>
      <p:sp>
        <p:nvSpPr>
          <p:cNvPr id="25604" name="Rectangle 3"/>
          <p:cNvSpPr>
            <a:spLocks noGrp="1" noChangeArrowheads="1"/>
          </p:cNvSpPr>
          <p:nvPr>
            <p:ph idx="1"/>
          </p:nvPr>
        </p:nvSpPr>
        <p:spPr>
          <a:xfrm>
            <a:off x="663880" y="1752600"/>
            <a:ext cx="7816241" cy="4494790"/>
          </a:xfrm>
        </p:spPr>
        <p:txBody>
          <a:bodyPr lIns="90918" tIns="45457" rIns="90918" bIns="45457">
            <a:normAutofit/>
          </a:bodyPr>
          <a:lstStyle/>
          <a:p>
            <a:pPr>
              <a:lnSpc>
                <a:spcPct val="110000"/>
              </a:lnSpc>
              <a:defRPr/>
            </a:pPr>
            <a:r>
              <a:rPr lang="en-US" dirty="0">
                <a:solidFill>
                  <a:schemeClr val="tx2"/>
                </a:solidFill>
              </a:rPr>
              <a:t>Batalden PB, Davidoff F. </a:t>
            </a:r>
            <a:r>
              <a:rPr lang="en-US" i="1" dirty="0">
                <a:solidFill>
                  <a:schemeClr val="tx2"/>
                </a:solidFill>
              </a:rPr>
              <a:t>Quality Safety in Health Care</a:t>
            </a:r>
            <a:r>
              <a:rPr lang="en-US" dirty="0">
                <a:solidFill>
                  <a:schemeClr val="tx2"/>
                </a:solidFill>
              </a:rPr>
              <a:t>. 2007; 16:2-3.</a:t>
            </a:r>
          </a:p>
          <a:p>
            <a:pPr>
              <a:lnSpc>
                <a:spcPct val="110000"/>
              </a:lnSpc>
              <a:defRPr/>
            </a:pPr>
            <a:r>
              <a:rPr lang="en-US" dirty="0">
                <a:solidFill>
                  <a:schemeClr val="tx2"/>
                </a:solidFill>
              </a:rPr>
              <a:t>Langley GJ, Moen R, Nolan KM, Nolan, TW, Norman CL, and Provost LP.  </a:t>
            </a:r>
            <a:r>
              <a:rPr lang="en-US" u="sng" dirty="0">
                <a:solidFill>
                  <a:schemeClr val="tx2"/>
                </a:solidFill>
              </a:rPr>
              <a:t>The Improvement Guide: A Practical Approach to Enhancing Organizational Performance (2</a:t>
            </a:r>
            <a:r>
              <a:rPr lang="en-US" u="sng" baseline="30000" dirty="0">
                <a:solidFill>
                  <a:schemeClr val="tx2"/>
                </a:solidFill>
              </a:rPr>
              <a:t>nd</a:t>
            </a:r>
            <a:r>
              <a:rPr lang="en-US" u="sng" dirty="0">
                <a:solidFill>
                  <a:schemeClr val="tx2"/>
                </a:solidFill>
              </a:rPr>
              <a:t> Edition)</a:t>
            </a:r>
            <a:r>
              <a:rPr lang="en-US" dirty="0">
                <a:solidFill>
                  <a:schemeClr val="tx2"/>
                </a:solidFill>
              </a:rPr>
              <a:t>.  San Francisco, CA: </a:t>
            </a:r>
            <a:r>
              <a:rPr lang="en-US" dirty="0" err="1">
                <a:solidFill>
                  <a:schemeClr val="tx2"/>
                </a:solidFill>
              </a:rPr>
              <a:t>Jossey</a:t>
            </a:r>
            <a:r>
              <a:rPr lang="en-US" dirty="0">
                <a:solidFill>
                  <a:schemeClr val="tx2"/>
                </a:solidFill>
              </a:rPr>
              <a:t>-Bass, 2009.</a:t>
            </a:r>
            <a:endParaRPr lang="en-US" altLang="en-US" dirty="0">
              <a:solidFill>
                <a:schemeClr val="tx2"/>
              </a:solidFill>
            </a:endParaRPr>
          </a:p>
        </p:txBody>
      </p:sp>
    </p:spTree>
    <p:extLst>
      <p:ext uri="{BB962C8B-B14F-4D97-AF65-F5344CB8AC3E}">
        <p14:creationId xmlns:p14="http://schemas.microsoft.com/office/powerpoint/2010/main" val="3520150200"/>
      </p:ext>
    </p:extLst>
  </p:cSld>
  <p:clrMapOvr>
    <a:masterClrMapping/>
  </p:clrMapOvr>
  <p:transition/>
</p:sld>
</file>

<file path=ppt/theme/theme1.xml><?xml version="1.0" encoding="utf-8"?>
<a:theme xmlns:a="http://schemas.openxmlformats.org/drawingml/2006/main" name="CHC_WI_PPTtemp_Light_R102716">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CHC_WI_PPTtemp_Light_R102716">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ppt/theme/theme4.xml><?xml version="1.0" encoding="utf-8"?>
<a:theme xmlns:a="http://schemas.openxmlformats.org/drawingml/2006/main" name="1_CHC_WI_PPTtemp_Light_R102716">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Winter World Sport Event MK Campaign by Slidesgo">
  <a:themeElements>
    <a:clrScheme name="Simple Light">
      <a:dk1>
        <a:srgbClr val="000000"/>
      </a:dk1>
      <a:lt1>
        <a:srgbClr val="F3F3F3"/>
      </a:lt1>
      <a:dk2>
        <a:srgbClr val="436F9E"/>
      </a:dk2>
      <a:lt2>
        <a:srgbClr val="6A8DB4"/>
      </a:lt2>
      <a:accent1>
        <a:srgbClr val="8FB0D4"/>
      </a:accent1>
      <a:accent2>
        <a:srgbClr val="AEC2D8"/>
      </a:accent2>
      <a:accent3>
        <a:srgbClr val="1F4C7C"/>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7.xml><?xml version="1.0" encoding="utf-8"?>
<a:theme xmlns:a="http://schemas.openxmlformats.org/drawingml/2006/main" name="MWHS_White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WHS_White_Template" id="{98F1C955-4E87-401E-890B-85F678AF4312}" vid="{77BA5329-2031-42CC-85A8-8561F84D13CB}"/>
    </a:ext>
  </a:extLst>
</a:theme>
</file>

<file path=ppt/theme/theme8.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CHC_WI_PPTtemp_Option2_R052416</Template>
  <TotalTime>21579</TotalTime>
  <Words>3811</Words>
  <Application>Microsoft Office PowerPoint</Application>
  <PresentationFormat>On-screen Show (4:3)</PresentationFormat>
  <Paragraphs>467</Paragraphs>
  <Slides>43</Slides>
  <Notes>43</Notes>
  <HiddenSlides>0</HiddenSlides>
  <MMClips>0</MMClips>
  <ScaleCrop>false</ScaleCrop>
  <HeadingPairs>
    <vt:vector size="6" baseType="variant">
      <vt:variant>
        <vt:lpstr>Fonts Used</vt:lpstr>
      </vt:variant>
      <vt:variant>
        <vt:i4>16</vt:i4>
      </vt:variant>
      <vt:variant>
        <vt:lpstr>Theme</vt:lpstr>
      </vt:variant>
      <vt:variant>
        <vt:i4>9</vt:i4>
      </vt:variant>
      <vt:variant>
        <vt:lpstr>Slide Titles</vt:lpstr>
      </vt:variant>
      <vt:variant>
        <vt:i4>43</vt:i4>
      </vt:variant>
    </vt:vector>
  </HeadingPairs>
  <TitlesOfParts>
    <vt:vector size="68" baseType="lpstr">
      <vt:lpstr>Actor</vt:lpstr>
      <vt:lpstr>Aharoni</vt:lpstr>
      <vt:lpstr>Arial</vt:lpstr>
      <vt:lpstr>Bierstadt</vt:lpstr>
      <vt:lpstr>Calibri</vt:lpstr>
      <vt:lpstr>Century Gothic</vt:lpstr>
      <vt:lpstr>Montserrat SemiBold</vt:lpstr>
      <vt:lpstr>Neue Haas Grotesk Text Pro</vt:lpstr>
      <vt:lpstr>Open Sans</vt:lpstr>
      <vt:lpstr>Public Sans</vt:lpstr>
      <vt:lpstr>Roboto</vt:lpstr>
      <vt:lpstr>Roboto Condensed</vt:lpstr>
      <vt:lpstr>Roboto Condensed Light</vt:lpstr>
      <vt:lpstr>Times New Roman</vt:lpstr>
      <vt:lpstr>Wingdings</vt:lpstr>
      <vt:lpstr>Wingdings 3</vt:lpstr>
      <vt:lpstr>CHC_WI_PPTtemp_Light_R102716</vt:lpstr>
      <vt:lpstr>2_CHC_WI_PPTtemp_Light_R102716</vt:lpstr>
      <vt:lpstr>GestaltVTI</vt:lpstr>
      <vt:lpstr>1_CHC_WI_PPTtemp_Light_R102716</vt:lpstr>
      <vt:lpstr>Winter World Sport Event MK Campaign by Slidesgo</vt:lpstr>
      <vt:lpstr>Wisp</vt:lpstr>
      <vt:lpstr>MWHS_White_Template</vt:lpstr>
      <vt:lpstr>1_Office Theme</vt:lpstr>
      <vt:lpstr>2_Office Theme</vt:lpstr>
      <vt:lpstr>PowerPoint Presentation</vt:lpstr>
      <vt:lpstr>Welcome!</vt:lpstr>
      <vt:lpstr>Session Goals</vt:lpstr>
      <vt:lpstr>Roles</vt:lpstr>
      <vt:lpstr>Agenda</vt:lpstr>
      <vt:lpstr>Your Support Team</vt:lpstr>
      <vt:lpstr>Additional Faculty</vt:lpstr>
      <vt:lpstr>PowerPoint Presentation</vt:lpstr>
      <vt:lpstr>PowerPoint Presentation</vt:lpstr>
      <vt:lpstr>Weitzman Education Platform</vt:lpstr>
      <vt:lpstr>Education Credits &amp; Attendance</vt:lpstr>
      <vt:lpstr>Introductory Info from You</vt:lpstr>
      <vt:lpstr>Info from Surveys (n=7)</vt:lpstr>
      <vt:lpstr>Poll</vt:lpstr>
      <vt:lpstr>PowerPoint Presentation</vt:lpstr>
      <vt:lpstr>PowerPoint Presentation</vt:lpstr>
      <vt:lpstr>A1c &amp; Life Circumstances: The Hidden Connection</vt:lpstr>
      <vt:lpstr>Improving Provider Self-Efficacy on Pediatric Car Seat Referrals </vt:lpstr>
      <vt:lpstr>Improving Continuity of Care for PCPs at Community Health Center  Shenell Johnson &amp; Brenna Keogh   CHC of Meriden, CT</vt:lpstr>
      <vt:lpstr>Vaccination Hesitancy: Tdap</vt:lpstr>
      <vt:lpstr>Aim Statement</vt:lpstr>
      <vt:lpstr>Influencing Strategy</vt:lpstr>
      <vt:lpstr>PowerPoint Presentation</vt:lpstr>
      <vt:lpstr>Process Flowchart</vt:lpstr>
      <vt:lpstr>PDSA</vt:lpstr>
      <vt:lpstr>Results</vt:lpstr>
      <vt:lpstr>Conclusion</vt:lpstr>
      <vt:lpstr>Break!</vt:lpstr>
      <vt:lpstr>Models for Improving Care</vt:lpstr>
      <vt:lpstr>A way to think about the care we provide…</vt:lpstr>
      <vt:lpstr>Linking Evidence to Improvement</vt:lpstr>
      <vt:lpstr>Model for Improvement</vt:lpstr>
      <vt:lpstr>PowerPoint Presentation</vt:lpstr>
      <vt:lpstr>PowerPoint Presentation</vt:lpstr>
      <vt:lpstr>PowerPoint Presentation</vt:lpstr>
      <vt:lpstr>PowerPoint Presentation</vt:lpstr>
      <vt:lpstr>Some of you have done quality improvement work previously</vt:lpstr>
      <vt:lpstr>What haven’t we figured out yet?</vt:lpstr>
      <vt:lpstr>Take-home Thoughts</vt:lpstr>
      <vt:lpstr>Summary</vt:lpstr>
      <vt:lpstr>Remember to…</vt:lpstr>
      <vt:lpstr>Assignment for Session II</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Feeney, Patti</dc:creator>
  <cp:lastModifiedBy>Chavis, Alexandra</cp:lastModifiedBy>
  <cp:revision>175</cp:revision>
  <dcterms:created xsi:type="dcterms:W3CDTF">2016-09-01T16:53:39Z</dcterms:created>
  <dcterms:modified xsi:type="dcterms:W3CDTF">2026-10-08T15:43:39Z</dcterms:modified>
</cp:coreProperties>
</file>