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45" r:id="rId2"/>
    <p:sldMasterId id="2147484034" r:id="rId3"/>
    <p:sldMasterId id="2147484046" r:id="rId4"/>
    <p:sldMasterId id="2147484058" r:id="rId5"/>
  </p:sldMasterIdLst>
  <p:notesMasterIdLst>
    <p:notesMasterId r:id="rId43"/>
  </p:notesMasterIdLst>
  <p:sldIdLst>
    <p:sldId id="257" r:id="rId6"/>
    <p:sldId id="394" r:id="rId7"/>
    <p:sldId id="308" r:id="rId8"/>
    <p:sldId id="389" r:id="rId9"/>
    <p:sldId id="287" r:id="rId10"/>
    <p:sldId id="271" r:id="rId11"/>
    <p:sldId id="366" r:id="rId12"/>
    <p:sldId id="319" r:id="rId13"/>
    <p:sldId id="333" r:id="rId14"/>
    <p:sldId id="314" r:id="rId15"/>
    <p:sldId id="355" r:id="rId16"/>
    <p:sldId id="343" r:id="rId17"/>
    <p:sldId id="359" r:id="rId18"/>
    <p:sldId id="328" r:id="rId19"/>
    <p:sldId id="350" r:id="rId20"/>
    <p:sldId id="351" r:id="rId21"/>
    <p:sldId id="298" r:id="rId22"/>
    <p:sldId id="331" r:id="rId23"/>
    <p:sldId id="391" r:id="rId24"/>
    <p:sldId id="352" r:id="rId25"/>
    <p:sldId id="353" r:id="rId26"/>
    <p:sldId id="291" r:id="rId27"/>
    <p:sldId id="392" r:id="rId28"/>
    <p:sldId id="294" r:id="rId29"/>
    <p:sldId id="295" r:id="rId30"/>
    <p:sldId id="311" r:id="rId31"/>
    <p:sldId id="279" r:id="rId32"/>
    <p:sldId id="337" r:id="rId33"/>
    <p:sldId id="306" r:id="rId34"/>
    <p:sldId id="323" r:id="rId35"/>
    <p:sldId id="393" r:id="rId36"/>
    <p:sldId id="317" r:id="rId37"/>
    <p:sldId id="325" r:id="rId38"/>
    <p:sldId id="326" r:id="rId39"/>
    <p:sldId id="327" r:id="rId40"/>
    <p:sldId id="324" r:id="rId41"/>
    <p:sldId id="305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6247" autoAdjust="0"/>
  </p:normalViewPr>
  <p:slideViewPr>
    <p:cSldViewPr>
      <p:cViewPr varScale="1">
        <p:scale>
          <a:sx n="66" d="100"/>
          <a:sy n="66" d="100"/>
        </p:scale>
        <p:origin x="136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84336-DC29-440F-9610-501EDD6218AA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3FFB4D-3D90-4E40-89F9-87192123D923}">
      <dgm:prSet phldrT="[Text]" custT="1"/>
      <dgm:spPr/>
      <dgm:t>
        <a:bodyPr/>
        <a:lstStyle/>
        <a:p>
          <a:r>
            <a:rPr lang="en-US" sz="1800" dirty="0"/>
            <a:t>Nov-Jan</a:t>
          </a:r>
        </a:p>
      </dgm:t>
    </dgm:pt>
    <dgm:pt modelId="{AE0DE8AC-14C0-49E5-90FC-4896819FB41B}" type="parTrans" cxnId="{38C6ADD7-03BD-4B06-90F0-8F5ED192C883}">
      <dgm:prSet/>
      <dgm:spPr/>
      <dgm:t>
        <a:bodyPr/>
        <a:lstStyle/>
        <a:p>
          <a:endParaRPr lang="en-US"/>
        </a:p>
      </dgm:t>
    </dgm:pt>
    <dgm:pt modelId="{15E06286-C923-42A6-8D06-9EE8B9F7CD06}" type="sibTrans" cxnId="{38C6ADD7-03BD-4B06-90F0-8F5ED192C883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19B87D6C-6EA5-4314-9244-013F4F527B77}">
      <dgm:prSet phldrT="[Text]"/>
      <dgm:spPr/>
      <dgm:t>
        <a:bodyPr/>
        <a:lstStyle/>
        <a:p>
          <a:r>
            <a:rPr lang="en-US" dirty="0"/>
            <a:t>Charter</a:t>
          </a:r>
        </a:p>
      </dgm:t>
    </dgm:pt>
    <dgm:pt modelId="{68406518-2F85-4A27-8F7F-4304D48536DD}" type="parTrans" cxnId="{75C13CE8-B491-47E5-809D-78EA163D126C}">
      <dgm:prSet/>
      <dgm:spPr/>
      <dgm:t>
        <a:bodyPr/>
        <a:lstStyle/>
        <a:p>
          <a:endParaRPr lang="en-US"/>
        </a:p>
      </dgm:t>
    </dgm:pt>
    <dgm:pt modelId="{58F597F2-4B54-40A9-AD57-432BF9FB0E07}" type="sibTrans" cxnId="{75C13CE8-B491-47E5-809D-78EA163D126C}">
      <dgm:prSet/>
      <dgm:spPr/>
      <dgm:t>
        <a:bodyPr/>
        <a:lstStyle/>
        <a:p>
          <a:endParaRPr lang="en-US"/>
        </a:p>
      </dgm:t>
    </dgm:pt>
    <dgm:pt modelId="{5BC5D168-D56A-40B5-834A-1F744391F38C}">
      <dgm:prSet phldrT="[Text]" custT="1"/>
      <dgm:spPr/>
      <dgm:t>
        <a:bodyPr/>
        <a:lstStyle/>
        <a:p>
          <a:r>
            <a:rPr lang="en-US" sz="1800" dirty="0"/>
            <a:t>Jan-Feb</a:t>
          </a:r>
        </a:p>
      </dgm:t>
    </dgm:pt>
    <dgm:pt modelId="{8D87F0A5-D52C-4A98-8518-DFB786D6E104}" type="parTrans" cxnId="{E195744A-F9CA-4033-8B38-DAEDC59E57BC}">
      <dgm:prSet/>
      <dgm:spPr/>
      <dgm:t>
        <a:bodyPr/>
        <a:lstStyle/>
        <a:p>
          <a:endParaRPr lang="en-US"/>
        </a:p>
      </dgm:t>
    </dgm:pt>
    <dgm:pt modelId="{7355FF38-3A41-4D0D-A8F2-C151A468CF2A}" type="sibTrans" cxnId="{E195744A-F9CA-4033-8B38-DAEDC59E57BC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2A5A997A-B17E-4B20-AF0C-5628E3B7FC7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78012CB-2D66-4DDE-811C-98EECDD3FB1C}" type="parTrans" cxnId="{6120F3D2-43DD-45E4-A8DD-F4C26DD68DEB}">
      <dgm:prSet/>
      <dgm:spPr/>
      <dgm:t>
        <a:bodyPr/>
        <a:lstStyle/>
        <a:p>
          <a:endParaRPr lang="en-US"/>
        </a:p>
      </dgm:t>
    </dgm:pt>
    <dgm:pt modelId="{41EDE1E7-87E4-4196-A0C5-42BA5789D074}" type="sibTrans" cxnId="{6120F3D2-43DD-45E4-A8DD-F4C26DD68DEB}">
      <dgm:prSet/>
      <dgm:spPr/>
      <dgm:t>
        <a:bodyPr/>
        <a:lstStyle/>
        <a:p>
          <a:endParaRPr lang="en-US"/>
        </a:p>
      </dgm:t>
    </dgm:pt>
    <dgm:pt modelId="{251EDCA1-6111-4A3D-9B1B-812A71DE6A70}">
      <dgm:prSet phldrT="[Text]" custT="1"/>
      <dgm:spPr/>
      <dgm:t>
        <a:bodyPr/>
        <a:lstStyle/>
        <a:p>
          <a:r>
            <a:rPr lang="en-US" sz="1800" dirty="0"/>
            <a:t>Feb-Apr</a:t>
          </a:r>
        </a:p>
      </dgm:t>
    </dgm:pt>
    <dgm:pt modelId="{7C5F283F-181D-41E3-A6B6-088F7DCBA2C1}" type="parTrans" cxnId="{355B673F-4B0D-4C93-899B-022A77BEF27A}">
      <dgm:prSet/>
      <dgm:spPr/>
      <dgm:t>
        <a:bodyPr/>
        <a:lstStyle/>
        <a:p>
          <a:endParaRPr lang="en-US"/>
        </a:p>
      </dgm:t>
    </dgm:pt>
    <dgm:pt modelId="{C2CE2E3D-C41C-4FFE-BB8C-10FB13CE9802}" type="sibTrans" cxnId="{355B673F-4B0D-4C93-899B-022A77BEF27A}">
      <dgm:prSet/>
      <dgm:spPr/>
      <dgm:t>
        <a:bodyPr/>
        <a:lstStyle/>
        <a:p>
          <a:endParaRPr lang="en-US"/>
        </a:p>
      </dgm:t>
    </dgm:pt>
    <dgm:pt modelId="{D47C4992-56D2-44E4-A803-43F5CB9D8287}">
      <dgm:prSet phldrT="[Text]"/>
      <dgm:spPr/>
      <dgm:t>
        <a:bodyPr/>
        <a:lstStyle/>
        <a:p>
          <a:r>
            <a:rPr lang="en-US" dirty="0"/>
            <a:t>Planning &amp; Making Change</a:t>
          </a:r>
        </a:p>
      </dgm:t>
    </dgm:pt>
    <dgm:pt modelId="{4EC0B937-EB63-4147-815B-602E072C7E9F}" type="parTrans" cxnId="{E0CC41B9-B526-4F1E-B986-488E69512E39}">
      <dgm:prSet/>
      <dgm:spPr/>
      <dgm:t>
        <a:bodyPr/>
        <a:lstStyle/>
        <a:p>
          <a:endParaRPr lang="en-US"/>
        </a:p>
      </dgm:t>
    </dgm:pt>
    <dgm:pt modelId="{62A1CBC2-2D1E-483B-B0D7-84E390F0335F}" type="sibTrans" cxnId="{E0CC41B9-B526-4F1E-B986-488E69512E39}">
      <dgm:prSet/>
      <dgm:spPr/>
      <dgm:t>
        <a:bodyPr/>
        <a:lstStyle/>
        <a:p>
          <a:endParaRPr lang="en-US"/>
        </a:p>
      </dgm:t>
    </dgm:pt>
    <dgm:pt modelId="{52FA0F84-5959-4135-B996-C2CBF1EFD438}">
      <dgm:prSet phldrT="[Text]"/>
      <dgm:spPr/>
      <dgm:t>
        <a:bodyPr/>
        <a:lstStyle/>
        <a:p>
          <a:r>
            <a:rPr lang="en-US" dirty="0"/>
            <a:t>Aim</a:t>
          </a:r>
        </a:p>
      </dgm:t>
    </dgm:pt>
    <dgm:pt modelId="{655B7566-241C-4F81-8C95-277A34032628}" type="parTrans" cxnId="{63B95E28-25A3-4DD6-B065-ACD64BAEDC8A}">
      <dgm:prSet/>
      <dgm:spPr/>
      <dgm:t>
        <a:bodyPr/>
        <a:lstStyle/>
        <a:p>
          <a:endParaRPr lang="en-US"/>
        </a:p>
      </dgm:t>
    </dgm:pt>
    <dgm:pt modelId="{2B868E87-E4B3-42DF-A352-45510AA95978}" type="sibTrans" cxnId="{63B95E28-25A3-4DD6-B065-ACD64BAEDC8A}">
      <dgm:prSet/>
      <dgm:spPr/>
      <dgm:t>
        <a:bodyPr/>
        <a:lstStyle/>
        <a:p>
          <a:endParaRPr lang="en-US"/>
        </a:p>
      </dgm:t>
    </dgm:pt>
    <dgm:pt modelId="{7480322F-CED6-4AF4-ADEA-0FE7E97937E0}">
      <dgm:prSet phldrT="[Text]"/>
      <dgm:spPr/>
      <dgm:t>
        <a:bodyPr/>
        <a:lstStyle/>
        <a:p>
          <a:r>
            <a:rPr lang="en-US" dirty="0"/>
            <a:t>Fishbone</a:t>
          </a:r>
        </a:p>
      </dgm:t>
    </dgm:pt>
    <dgm:pt modelId="{E3FCDD15-A486-48AB-A64B-3722594788A6}" type="parTrans" cxnId="{36D82C3A-073F-40EF-A9F9-A964BE681ED1}">
      <dgm:prSet/>
      <dgm:spPr/>
      <dgm:t>
        <a:bodyPr/>
        <a:lstStyle/>
        <a:p>
          <a:endParaRPr lang="en-US"/>
        </a:p>
      </dgm:t>
    </dgm:pt>
    <dgm:pt modelId="{6755967B-DDA6-4A7C-A500-E7CFE6BF1781}" type="sibTrans" cxnId="{36D82C3A-073F-40EF-A9F9-A964BE681ED1}">
      <dgm:prSet/>
      <dgm:spPr/>
      <dgm:t>
        <a:bodyPr/>
        <a:lstStyle/>
        <a:p>
          <a:endParaRPr lang="en-US"/>
        </a:p>
      </dgm:t>
    </dgm:pt>
    <dgm:pt modelId="{E046AAB9-33E3-4B43-BBE3-B16C4F3D86B9}">
      <dgm:prSet phldrT="[Text]"/>
      <dgm:spPr/>
      <dgm:t>
        <a:bodyPr/>
        <a:lstStyle/>
        <a:p>
          <a:r>
            <a:rPr lang="en-US" dirty="0"/>
            <a:t>Stakeholders</a:t>
          </a:r>
        </a:p>
      </dgm:t>
    </dgm:pt>
    <dgm:pt modelId="{2698C920-1353-4589-9D35-7ECF2350B7BF}" type="parTrans" cxnId="{F38FC330-5024-48F6-A6A8-C3C9F152C6E7}">
      <dgm:prSet/>
      <dgm:spPr/>
      <dgm:t>
        <a:bodyPr/>
        <a:lstStyle/>
        <a:p>
          <a:endParaRPr lang="en-US"/>
        </a:p>
      </dgm:t>
    </dgm:pt>
    <dgm:pt modelId="{74CDFB85-75A4-4079-B085-AC5BF85DD7E9}" type="sibTrans" cxnId="{F38FC330-5024-48F6-A6A8-C3C9F152C6E7}">
      <dgm:prSet/>
      <dgm:spPr/>
      <dgm:t>
        <a:bodyPr/>
        <a:lstStyle/>
        <a:p>
          <a:endParaRPr lang="en-US"/>
        </a:p>
      </dgm:t>
    </dgm:pt>
    <dgm:pt modelId="{42485B96-D0AB-40F9-94FB-40EA633BB353}">
      <dgm:prSet phldrT="[Text]"/>
      <dgm:spPr/>
      <dgm:t>
        <a:bodyPr/>
        <a:lstStyle/>
        <a:p>
          <a:r>
            <a:rPr lang="en-US" dirty="0"/>
            <a:t>Flowchart</a:t>
          </a:r>
        </a:p>
      </dgm:t>
    </dgm:pt>
    <dgm:pt modelId="{0E317D5C-A0E6-4FB1-921A-A39499A463DF}" type="parTrans" cxnId="{8EA8FE10-88F0-4FC0-AA65-DA5C90C9B07F}">
      <dgm:prSet/>
      <dgm:spPr/>
      <dgm:t>
        <a:bodyPr/>
        <a:lstStyle/>
        <a:p>
          <a:endParaRPr lang="en-US"/>
        </a:p>
      </dgm:t>
    </dgm:pt>
    <dgm:pt modelId="{7EE9B5C3-21D4-4015-B398-48C9181CD406}" type="sibTrans" cxnId="{8EA8FE10-88F0-4FC0-AA65-DA5C90C9B07F}">
      <dgm:prSet/>
      <dgm:spPr/>
      <dgm:t>
        <a:bodyPr/>
        <a:lstStyle/>
        <a:p>
          <a:endParaRPr lang="en-US"/>
        </a:p>
      </dgm:t>
    </dgm:pt>
    <dgm:pt modelId="{BD87DC63-4423-4515-BC48-033CA0A5CAD5}">
      <dgm:prSet phldrT="[Text]"/>
      <dgm:spPr/>
      <dgm:t>
        <a:bodyPr/>
        <a:lstStyle/>
        <a:p>
          <a:r>
            <a:rPr lang="en-US" dirty="0"/>
            <a:t>Change Ideas</a:t>
          </a:r>
        </a:p>
      </dgm:t>
    </dgm:pt>
    <dgm:pt modelId="{9FBAA63D-A68B-4CEB-AE8F-ABA2C135D94A}" type="parTrans" cxnId="{2F4246E8-A8FE-40A0-82F1-5C2273B915A2}">
      <dgm:prSet/>
      <dgm:spPr/>
      <dgm:t>
        <a:bodyPr/>
        <a:lstStyle/>
        <a:p>
          <a:endParaRPr lang="en-US"/>
        </a:p>
      </dgm:t>
    </dgm:pt>
    <dgm:pt modelId="{C70043AA-5804-4E4C-A35F-DF0220D4880D}" type="sibTrans" cxnId="{2F4246E8-A8FE-40A0-82F1-5C2273B915A2}">
      <dgm:prSet/>
      <dgm:spPr/>
      <dgm:t>
        <a:bodyPr/>
        <a:lstStyle/>
        <a:p>
          <a:endParaRPr lang="en-US"/>
        </a:p>
      </dgm:t>
    </dgm:pt>
    <dgm:pt modelId="{472D5402-348C-48F9-9D85-05C027D039E5}" type="pres">
      <dgm:prSet presAssocID="{0A184336-DC29-440F-9610-501EDD6218AA}" presName="linearFlow" presStyleCnt="0">
        <dgm:presLayoutVars>
          <dgm:dir/>
          <dgm:animLvl val="lvl"/>
          <dgm:resizeHandles val="exact"/>
        </dgm:presLayoutVars>
      </dgm:prSet>
      <dgm:spPr/>
    </dgm:pt>
    <dgm:pt modelId="{E8085769-9556-4D3C-BAB8-05D9FDA07090}" type="pres">
      <dgm:prSet presAssocID="{993FFB4D-3D90-4E40-89F9-87192123D923}" presName="composite" presStyleCnt="0"/>
      <dgm:spPr/>
    </dgm:pt>
    <dgm:pt modelId="{0CBA586E-77E4-4155-9111-FB8B3AD4DFF3}" type="pres">
      <dgm:prSet presAssocID="{993FFB4D-3D90-4E40-89F9-87192123D923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D6BA19F-A2B1-47FC-A82F-BDB9A68336CC}" type="pres">
      <dgm:prSet presAssocID="{993FFB4D-3D90-4E40-89F9-87192123D923}" presName="parSh" presStyleLbl="node1" presStyleIdx="0" presStyleCnt="3"/>
      <dgm:spPr/>
    </dgm:pt>
    <dgm:pt modelId="{976D99DC-4B76-4CA0-9B27-B66B547C290A}" type="pres">
      <dgm:prSet presAssocID="{993FFB4D-3D90-4E40-89F9-87192123D923}" presName="desTx" presStyleLbl="fgAcc1" presStyleIdx="0" presStyleCnt="3">
        <dgm:presLayoutVars>
          <dgm:bulletEnabled val="1"/>
        </dgm:presLayoutVars>
      </dgm:prSet>
      <dgm:spPr/>
    </dgm:pt>
    <dgm:pt modelId="{F834C907-266E-4D99-B104-3657C2B01465}" type="pres">
      <dgm:prSet presAssocID="{15E06286-C923-42A6-8D06-9EE8B9F7CD06}" presName="sibTrans" presStyleLbl="sibTrans2D1" presStyleIdx="0" presStyleCnt="2"/>
      <dgm:spPr/>
    </dgm:pt>
    <dgm:pt modelId="{B3B0EF34-83A8-42D2-A433-2E1B37EAB396}" type="pres">
      <dgm:prSet presAssocID="{15E06286-C923-42A6-8D06-9EE8B9F7CD06}" presName="connTx" presStyleLbl="sibTrans2D1" presStyleIdx="0" presStyleCnt="2"/>
      <dgm:spPr/>
    </dgm:pt>
    <dgm:pt modelId="{1FF5D6B2-567E-4FB4-934E-B8498D3BE8F4}" type="pres">
      <dgm:prSet presAssocID="{5BC5D168-D56A-40B5-834A-1F744391F38C}" presName="composite" presStyleCnt="0"/>
      <dgm:spPr/>
    </dgm:pt>
    <dgm:pt modelId="{CBD1B460-8A1C-4298-8E92-6A8396EC5198}" type="pres">
      <dgm:prSet presAssocID="{5BC5D168-D56A-40B5-834A-1F744391F38C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E86B7D9-BB7F-4A3B-8951-BA428C4D197D}" type="pres">
      <dgm:prSet presAssocID="{5BC5D168-D56A-40B5-834A-1F744391F38C}" presName="parSh" presStyleLbl="node1" presStyleIdx="1" presStyleCnt="3"/>
      <dgm:spPr/>
    </dgm:pt>
    <dgm:pt modelId="{FB58ABF8-9D58-4C85-B16C-58587A0D9EDD}" type="pres">
      <dgm:prSet presAssocID="{5BC5D168-D56A-40B5-834A-1F744391F38C}" presName="desTx" presStyleLbl="fgAcc1" presStyleIdx="1" presStyleCnt="3" custScaleX="112178">
        <dgm:presLayoutVars>
          <dgm:bulletEnabled val="1"/>
        </dgm:presLayoutVars>
      </dgm:prSet>
      <dgm:spPr/>
    </dgm:pt>
    <dgm:pt modelId="{729B1BDB-256A-4B81-AFD9-40DD479A1BC4}" type="pres">
      <dgm:prSet presAssocID="{7355FF38-3A41-4D0D-A8F2-C151A468CF2A}" presName="sibTrans" presStyleLbl="sibTrans2D1" presStyleIdx="1" presStyleCnt="2"/>
      <dgm:spPr/>
    </dgm:pt>
    <dgm:pt modelId="{6D0F098B-EE59-42B9-9934-3ACF019BFBFF}" type="pres">
      <dgm:prSet presAssocID="{7355FF38-3A41-4D0D-A8F2-C151A468CF2A}" presName="connTx" presStyleLbl="sibTrans2D1" presStyleIdx="1" presStyleCnt="2"/>
      <dgm:spPr/>
    </dgm:pt>
    <dgm:pt modelId="{B6F69EE3-3F06-4B7C-A6D3-5B4165740708}" type="pres">
      <dgm:prSet presAssocID="{251EDCA1-6111-4A3D-9B1B-812A71DE6A70}" presName="composite" presStyleCnt="0"/>
      <dgm:spPr/>
    </dgm:pt>
    <dgm:pt modelId="{5EFE5E38-257A-4942-808E-F9BA0D36904E}" type="pres">
      <dgm:prSet presAssocID="{251EDCA1-6111-4A3D-9B1B-812A71DE6A70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B50822D-A0B6-4A3B-9C1B-E16996EC9363}" type="pres">
      <dgm:prSet presAssocID="{251EDCA1-6111-4A3D-9B1B-812A71DE6A70}" presName="parSh" presStyleLbl="node1" presStyleIdx="2" presStyleCnt="3"/>
      <dgm:spPr/>
    </dgm:pt>
    <dgm:pt modelId="{8A8A0C84-867A-4986-AE47-B6AABD5672FD}" type="pres">
      <dgm:prSet presAssocID="{251EDCA1-6111-4A3D-9B1B-812A71DE6A70}" presName="desTx" presStyleLbl="fgAcc1" presStyleIdx="2" presStyleCnt="3">
        <dgm:presLayoutVars>
          <dgm:bulletEnabled val="1"/>
        </dgm:presLayoutVars>
      </dgm:prSet>
      <dgm:spPr/>
    </dgm:pt>
  </dgm:ptLst>
  <dgm:cxnLst>
    <dgm:cxn modelId="{8EA8FE10-88F0-4FC0-AA65-DA5C90C9B07F}" srcId="{993FFB4D-3D90-4E40-89F9-87192123D923}" destId="{42485B96-D0AB-40F9-94FB-40EA633BB353}" srcOrd="3" destOrd="0" parTransId="{0E317D5C-A0E6-4FB1-921A-A39499A463DF}" sibTransId="{7EE9B5C3-21D4-4015-B398-48C9181CD406}"/>
    <dgm:cxn modelId="{0C6D9812-AC13-4766-9B94-CA9C03CE459D}" type="presOf" srcId="{7480322F-CED6-4AF4-ADEA-0FE7E97937E0}" destId="{976D99DC-4B76-4CA0-9B27-B66B547C290A}" srcOrd="0" destOrd="2" presId="urn:microsoft.com/office/officeart/2005/8/layout/process3"/>
    <dgm:cxn modelId="{4E096414-08AA-4F94-9F84-83CB95978040}" type="presOf" srcId="{5BC5D168-D56A-40B5-834A-1F744391F38C}" destId="{4E86B7D9-BB7F-4A3B-8951-BA428C4D197D}" srcOrd="1" destOrd="0" presId="urn:microsoft.com/office/officeart/2005/8/layout/process3"/>
    <dgm:cxn modelId="{352FB521-1220-4C3F-9005-74FA230DEF00}" type="presOf" srcId="{52FA0F84-5959-4135-B996-C2CBF1EFD438}" destId="{976D99DC-4B76-4CA0-9B27-B66B547C290A}" srcOrd="0" destOrd="1" presId="urn:microsoft.com/office/officeart/2005/8/layout/process3"/>
    <dgm:cxn modelId="{63B95E28-25A3-4DD6-B065-ACD64BAEDC8A}" srcId="{993FFB4D-3D90-4E40-89F9-87192123D923}" destId="{52FA0F84-5959-4135-B996-C2CBF1EFD438}" srcOrd="1" destOrd="0" parTransId="{655B7566-241C-4F81-8C95-277A34032628}" sibTransId="{2B868E87-E4B3-42DF-A352-45510AA95978}"/>
    <dgm:cxn modelId="{1F0D4E2F-A26B-404B-8029-9566D335A467}" type="presOf" srcId="{251EDCA1-6111-4A3D-9B1B-812A71DE6A70}" destId="{5EFE5E38-257A-4942-808E-F9BA0D36904E}" srcOrd="0" destOrd="0" presId="urn:microsoft.com/office/officeart/2005/8/layout/process3"/>
    <dgm:cxn modelId="{F38FC330-5024-48F6-A6A8-C3C9F152C6E7}" srcId="{5BC5D168-D56A-40B5-834A-1F744391F38C}" destId="{E046AAB9-33E3-4B43-BBE3-B16C4F3D86B9}" srcOrd="1" destOrd="0" parTransId="{2698C920-1353-4589-9D35-7ECF2350B7BF}" sibTransId="{74CDFB85-75A4-4079-B085-AC5BF85DD7E9}"/>
    <dgm:cxn modelId="{36D82C3A-073F-40EF-A9F9-A964BE681ED1}" srcId="{993FFB4D-3D90-4E40-89F9-87192123D923}" destId="{7480322F-CED6-4AF4-ADEA-0FE7E97937E0}" srcOrd="2" destOrd="0" parTransId="{E3FCDD15-A486-48AB-A64B-3722594788A6}" sibTransId="{6755967B-DDA6-4A7C-A500-E7CFE6BF1781}"/>
    <dgm:cxn modelId="{ABDB353F-ADA2-40F1-B3AC-C93318C1A926}" type="presOf" srcId="{5BC5D168-D56A-40B5-834A-1F744391F38C}" destId="{CBD1B460-8A1C-4298-8E92-6A8396EC5198}" srcOrd="0" destOrd="0" presId="urn:microsoft.com/office/officeart/2005/8/layout/process3"/>
    <dgm:cxn modelId="{355B673F-4B0D-4C93-899B-022A77BEF27A}" srcId="{0A184336-DC29-440F-9610-501EDD6218AA}" destId="{251EDCA1-6111-4A3D-9B1B-812A71DE6A70}" srcOrd="2" destOrd="0" parTransId="{7C5F283F-181D-41E3-A6B6-088F7DCBA2C1}" sibTransId="{C2CE2E3D-C41C-4FFE-BB8C-10FB13CE9802}"/>
    <dgm:cxn modelId="{7C0D235C-28E7-4029-823F-937D46D6116C}" type="presOf" srcId="{7355FF38-3A41-4D0D-A8F2-C151A468CF2A}" destId="{6D0F098B-EE59-42B9-9934-3ACF019BFBFF}" srcOrd="1" destOrd="0" presId="urn:microsoft.com/office/officeart/2005/8/layout/process3"/>
    <dgm:cxn modelId="{68998564-2B22-466B-937B-7C7226259F21}" type="presOf" srcId="{0A184336-DC29-440F-9610-501EDD6218AA}" destId="{472D5402-348C-48F9-9D85-05C027D039E5}" srcOrd="0" destOrd="0" presId="urn:microsoft.com/office/officeart/2005/8/layout/process3"/>
    <dgm:cxn modelId="{F963D366-0F3E-42A6-985E-ACA1B28C0567}" type="presOf" srcId="{993FFB4D-3D90-4E40-89F9-87192123D923}" destId="{2D6BA19F-A2B1-47FC-A82F-BDB9A68336CC}" srcOrd="1" destOrd="0" presId="urn:microsoft.com/office/officeart/2005/8/layout/process3"/>
    <dgm:cxn modelId="{E195744A-F9CA-4033-8B38-DAEDC59E57BC}" srcId="{0A184336-DC29-440F-9610-501EDD6218AA}" destId="{5BC5D168-D56A-40B5-834A-1F744391F38C}" srcOrd="1" destOrd="0" parTransId="{8D87F0A5-D52C-4A98-8518-DFB786D6E104}" sibTransId="{7355FF38-3A41-4D0D-A8F2-C151A468CF2A}"/>
    <dgm:cxn modelId="{1A61494B-8EEA-447C-8771-24AEE9FDA5B3}" type="presOf" srcId="{251EDCA1-6111-4A3D-9B1B-812A71DE6A70}" destId="{0B50822D-A0B6-4A3B-9C1B-E16996EC9363}" srcOrd="1" destOrd="0" presId="urn:microsoft.com/office/officeart/2005/8/layout/process3"/>
    <dgm:cxn modelId="{F3721150-0360-4BCA-A6B5-B559D0DD4063}" type="presOf" srcId="{2A5A997A-B17E-4B20-AF0C-5628E3B7FC7D}" destId="{FB58ABF8-9D58-4C85-B16C-58587A0D9EDD}" srcOrd="0" destOrd="0" presId="urn:microsoft.com/office/officeart/2005/8/layout/process3"/>
    <dgm:cxn modelId="{87ABA175-42C8-41D2-86F5-C4B4A89C94BF}" type="presOf" srcId="{42485B96-D0AB-40F9-94FB-40EA633BB353}" destId="{976D99DC-4B76-4CA0-9B27-B66B547C290A}" srcOrd="0" destOrd="3" presId="urn:microsoft.com/office/officeart/2005/8/layout/process3"/>
    <dgm:cxn modelId="{B8A03177-EA31-49E7-AFB4-3AFB791BB2DA}" type="presOf" srcId="{E046AAB9-33E3-4B43-BBE3-B16C4F3D86B9}" destId="{FB58ABF8-9D58-4C85-B16C-58587A0D9EDD}" srcOrd="0" destOrd="1" presId="urn:microsoft.com/office/officeart/2005/8/layout/process3"/>
    <dgm:cxn modelId="{0CD1349D-C556-4B3F-8936-89CC2E5B64DE}" type="presOf" srcId="{7355FF38-3A41-4D0D-A8F2-C151A468CF2A}" destId="{729B1BDB-256A-4B81-AFD9-40DD479A1BC4}" srcOrd="0" destOrd="0" presId="urn:microsoft.com/office/officeart/2005/8/layout/process3"/>
    <dgm:cxn modelId="{F6149DAD-059A-477E-A168-35C4ABF1EE7B}" type="presOf" srcId="{993FFB4D-3D90-4E40-89F9-87192123D923}" destId="{0CBA586E-77E4-4155-9111-FB8B3AD4DFF3}" srcOrd="0" destOrd="0" presId="urn:microsoft.com/office/officeart/2005/8/layout/process3"/>
    <dgm:cxn modelId="{E0CC41B9-B526-4F1E-B986-488E69512E39}" srcId="{251EDCA1-6111-4A3D-9B1B-812A71DE6A70}" destId="{D47C4992-56D2-44E4-A803-43F5CB9D8287}" srcOrd="0" destOrd="0" parTransId="{4EC0B937-EB63-4147-815B-602E072C7E9F}" sibTransId="{62A1CBC2-2D1E-483B-B0D7-84E390F0335F}"/>
    <dgm:cxn modelId="{6120F3D2-43DD-45E4-A8DD-F4C26DD68DEB}" srcId="{5BC5D168-D56A-40B5-834A-1F744391F38C}" destId="{2A5A997A-B17E-4B20-AF0C-5628E3B7FC7D}" srcOrd="0" destOrd="0" parTransId="{B78012CB-2D66-4DDE-811C-98EECDD3FB1C}" sibTransId="{41EDE1E7-87E4-4196-A0C5-42BA5789D074}"/>
    <dgm:cxn modelId="{37FA3FD3-962A-4771-8484-2EF090AF8B5F}" type="presOf" srcId="{15E06286-C923-42A6-8D06-9EE8B9F7CD06}" destId="{F834C907-266E-4D99-B104-3657C2B01465}" srcOrd="0" destOrd="0" presId="urn:microsoft.com/office/officeart/2005/8/layout/process3"/>
    <dgm:cxn modelId="{38C6ADD7-03BD-4B06-90F0-8F5ED192C883}" srcId="{0A184336-DC29-440F-9610-501EDD6218AA}" destId="{993FFB4D-3D90-4E40-89F9-87192123D923}" srcOrd="0" destOrd="0" parTransId="{AE0DE8AC-14C0-49E5-90FC-4896819FB41B}" sibTransId="{15E06286-C923-42A6-8D06-9EE8B9F7CD06}"/>
    <dgm:cxn modelId="{D4F3A1DA-9104-4DA3-818C-F86624A1D1AD}" type="presOf" srcId="{15E06286-C923-42A6-8D06-9EE8B9F7CD06}" destId="{B3B0EF34-83A8-42D2-A433-2E1B37EAB396}" srcOrd="1" destOrd="0" presId="urn:microsoft.com/office/officeart/2005/8/layout/process3"/>
    <dgm:cxn modelId="{2BF56DE4-CB92-4A84-9504-60AD55B53BFD}" type="presOf" srcId="{19B87D6C-6EA5-4314-9244-013F4F527B77}" destId="{976D99DC-4B76-4CA0-9B27-B66B547C290A}" srcOrd="0" destOrd="0" presId="urn:microsoft.com/office/officeart/2005/8/layout/process3"/>
    <dgm:cxn modelId="{75C13CE8-B491-47E5-809D-78EA163D126C}" srcId="{993FFB4D-3D90-4E40-89F9-87192123D923}" destId="{19B87D6C-6EA5-4314-9244-013F4F527B77}" srcOrd="0" destOrd="0" parTransId="{68406518-2F85-4A27-8F7F-4304D48536DD}" sibTransId="{58F597F2-4B54-40A9-AD57-432BF9FB0E07}"/>
    <dgm:cxn modelId="{2F4246E8-A8FE-40A0-82F1-5C2273B915A2}" srcId="{5BC5D168-D56A-40B5-834A-1F744391F38C}" destId="{BD87DC63-4423-4515-BC48-033CA0A5CAD5}" srcOrd="2" destOrd="0" parTransId="{9FBAA63D-A68B-4CEB-AE8F-ABA2C135D94A}" sibTransId="{C70043AA-5804-4E4C-A35F-DF0220D4880D}"/>
    <dgm:cxn modelId="{811D8FF8-0A5B-4033-B4D0-7564ED047560}" type="presOf" srcId="{BD87DC63-4423-4515-BC48-033CA0A5CAD5}" destId="{FB58ABF8-9D58-4C85-B16C-58587A0D9EDD}" srcOrd="0" destOrd="2" presId="urn:microsoft.com/office/officeart/2005/8/layout/process3"/>
    <dgm:cxn modelId="{8EC95FFF-01AA-4AF2-A5C5-C66E3BABC5D9}" type="presOf" srcId="{D47C4992-56D2-44E4-A803-43F5CB9D8287}" destId="{8A8A0C84-867A-4986-AE47-B6AABD5672FD}" srcOrd="0" destOrd="0" presId="urn:microsoft.com/office/officeart/2005/8/layout/process3"/>
    <dgm:cxn modelId="{F1EE40B6-A1C9-492D-839F-D7AB98E03289}" type="presParOf" srcId="{472D5402-348C-48F9-9D85-05C027D039E5}" destId="{E8085769-9556-4D3C-BAB8-05D9FDA07090}" srcOrd="0" destOrd="0" presId="urn:microsoft.com/office/officeart/2005/8/layout/process3"/>
    <dgm:cxn modelId="{56C62363-BDAA-412C-A191-3F37760C0084}" type="presParOf" srcId="{E8085769-9556-4D3C-BAB8-05D9FDA07090}" destId="{0CBA586E-77E4-4155-9111-FB8B3AD4DFF3}" srcOrd="0" destOrd="0" presId="urn:microsoft.com/office/officeart/2005/8/layout/process3"/>
    <dgm:cxn modelId="{D738118F-555F-4BE1-8A68-41A26F6CFF3E}" type="presParOf" srcId="{E8085769-9556-4D3C-BAB8-05D9FDA07090}" destId="{2D6BA19F-A2B1-47FC-A82F-BDB9A68336CC}" srcOrd="1" destOrd="0" presId="urn:microsoft.com/office/officeart/2005/8/layout/process3"/>
    <dgm:cxn modelId="{82A83322-0C98-4BF3-AF7D-A53ACF2D55D4}" type="presParOf" srcId="{E8085769-9556-4D3C-BAB8-05D9FDA07090}" destId="{976D99DC-4B76-4CA0-9B27-B66B547C290A}" srcOrd="2" destOrd="0" presId="urn:microsoft.com/office/officeart/2005/8/layout/process3"/>
    <dgm:cxn modelId="{3AA343CA-394B-444F-8C3A-21F8021F8F0C}" type="presParOf" srcId="{472D5402-348C-48F9-9D85-05C027D039E5}" destId="{F834C907-266E-4D99-B104-3657C2B01465}" srcOrd="1" destOrd="0" presId="urn:microsoft.com/office/officeart/2005/8/layout/process3"/>
    <dgm:cxn modelId="{00FA71F6-974E-4472-8737-B10A0FBEA5FD}" type="presParOf" srcId="{F834C907-266E-4D99-B104-3657C2B01465}" destId="{B3B0EF34-83A8-42D2-A433-2E1B37EAB396}" srcOrd="0" destOrd="0" presId="urn:microsoft.com/office/officeart/2005/8/layout/process3"/>
    <dgm:cxn modelId="{9B2B5D3D-4436-4654-BBAB-5344535841DE}" type="presParOf" srcId="{472D5402-348C-48F9-9D85-05C027D039E5}" destId="{1FF5D6B2-567E-4FB4-934E-B8498D3BE8F4}" srcOrd="2" destOrd="0" presId="urn:microsoft.com/office/officeart/2005/8/layout/process3"/>
    <dgm:cxn modelId="{3CC9D131-23D7-4BEB-B5E6-E35CFE632F27}" type="presParOf" srcId="{1FF5D6B2-567E-4FB4-934E-B8498D3BE8F4}" destId="{CBD1B460-8A1C-4298-8E92-6A8396EC5198}" srcOrd="0" destOrd="0" presId="urn:microsoft.com/office/officeart/2005/8/layout/process3"/>
    <dgm:cxn modelId="{D9C62D89-153A-4E6E-A514-0CEC3E1A1B54}" type="presParOf" srcId="{1FF5D6B2-567E-4FB4-934E-B8498D3BE8F4}" destId="{4E86B7D9-BB7F-4A3B-8951-BA428C4D197D}" srcOrd="1" destOrd="0" presId="urn:microsoft.com/office/officeart/2005/8/layout/process3"/>
    <dgm:cxn modelId="{6EEF214C-4B66-4ABE-9FA8-8ED1AB8C750E}" type="presParOf" srcId="{1FF5D6B2-567E-4FB4-934E-B8498D3BE8F4}" destId="{FB58ABF8-9D58-4C85-B16C-58587A0D9EDD}" srcOrd="2" destOrd="0" presId="urn:microsoft.com/office/officeart/2005/8/layout/process3"/>
    <dgm:cxn modelId="{08BFF815-6EA9-4575-9CBD-DE16A367DD2F}" type="presParOf" srcId="{472D5402-348C-48F9-9D85-05C027D039E5}" destId="{729B1BDB-256A-4B81-AFD9-40DD479A1BC4}" srcOrd="3" destOrd="0" presId="urn:microsoft.com/office/officeart/2005/8/layout/process3"/>
    <dgm:cxn modelId="{AA93BB2F-6C69-43A7-9B8A-D75985EB37DC}" type="presParOf" srcId="{729B1BDB-256A-4B81-AFD9-40DD479A1BC4}" destId="{6D0F098B-EE59-42B9-9934-3ACF019BFBFF}" srcOrd="0" destOrd="0" presId="urn:microsoft.com/office/officeart/2005/8/layout/process3"/>
    <dgm:cxn modelId="{73305505-E826-4904-A135-FCF72D0C1935}" type="presParOf" srcId="{472D5402-348C-48F9-9D85-05C027D039E5}" destId="{B6F69EE3-3F06-4B7C-A6D3-5B4165740708}" srcOrd="4" destOrd="0" presId="urn:microsoft.com/office/officeart/2005/8/layout/process3"/>
    <dgm:cxn modelId="{F12E9F4B-1D3A-41C1-A7BE-3E98D75F4EE9}" type="presParOf" srcId="{B6F69EE3-3F06-4B7C-A6D3-5B4165740708}" destId="{5EFE5E38-257A-4942-808E-F9BA0D36904E}" srcOrd="0" destOrd="0" presId="urn:microsoft.com/office/officeart/2005/8/layout/process3"/>
    <dgm:cxn modelId="{372089AB-DB97-4123-A2C9-597408EEAD10}" type="presParOf" srcId="{B6F69EE3-3F06-4B7C-A6D3-5B4165740708}" destId="{0B50822D-A0B6-4A3B-9C1B-E16996EC9363}" srcOrd="1" destOrd="0" presId="urn:microsoft.com/office/officeart/2005/8/layout/process3"/>
    <dgm:cxn modelId="{30FA949F-2E87-4325-AC09-E34A79C2AB4C}" type="presParOf" srcId="{B6F69EE3-3F06-4B7C-A6D3-5B4165740708}" destId="{8A8A0C84-867A-4986-AE47-B6AABD5672FD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B05FC9-D276-4A07-82CB-AC391D08B6F5}" type="doc">
      <dgm:prSet loTypeId="urn:diagrams.loki3.com/BracketList" loCatId="officeonline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3A3AFA6-B13B-489B-A46B-6687FDE40E13}">
      <dgm:prSet phldrT="[Text]" custT="1"/>
      <dgm:spPr>
        <a:xfrm>
          <a:off x="0" y="25192"/>
          <a:ext cx="2133600" cy="7326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sz="1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Problem Statement</a:t>
          </a:r>
        </a:p>
      </dgm:t>
    </dgm:pt>
    <dgm:pt modelId="{836E1FB7-41B8-4E8F-B457-AF5703EF04D9}" type="parTrans" cxnId="{7882C875-A119-4191-852D-1A7B2676EF1B}">
      <dgm:prSet/>
      <dgm:spPr/>
      <dgm:t>
        <a:bodyPr/>
        <a:lstStyle/>
        <a:p>
          <a:endParaRPr lang="en-US"/>
        </a:p>
      </dgm:t>
    </dgm:pt>
    <dgm:pt modelId="{7A61AFC7-0B09-48C9-A0A7-9346A3046FAB}" type="sibTrans" cxnId="{7882C875-A119-4191-852D-1A7B2676EF1B}">
      <dgm:prSet/>
      <dgm:spPr/>
      <dgm:t>
        <a:bodyPr/>
        <a:lstStyle/>
        <a:p>
          <a:endParaRPr lang="en-US"/>
        </a:p>
      </dgm:t>
    </dgm:pt>
    <dgm:pt modelId="{3813E08C-A6B4-4575-8607-27256BFF40E7}">
      <dgm:prSet phldrT="[Text]" custT="1"/>
      <dgm:spPr>
        <a:xfrm>
          <a:off x="2731008" y="25192"/>
          <a:ext cx="5803393" cy="732600"/>
        </a:xfrm>
        <a:prstGeom prst="rect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US" sz="14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Create this statement with team</a:t>
          </a:r>
        </a:p>
      </dgm:t>
    </dgm:pt>
    <dgm:pt modelId="{E483DFA1-6A3E-467C-B337-E3E6EFC9D0DB}" type="parTrans" cxnId="{73F6FCDE-F35A-47E3-8120-33A6184801CD}">
      <dgm:prSet/>
      <dgm:spPr/>
      <dgm:t>
        <a:bodyPr/>
        <a:lstStyle/>
        <a:p>
          <a:endParaRPr lang="en-US"/>
        </a:p>
      </dgm:t>
    </dgm:pt>
    <dgm:pt modelId="{C6772784-C542-4609-A52B-276462F04E2D}" type="sibTrans" cxnId="{73F6FCDE-F35A-47E3-8120-33A6184801CD}">
      <dgm:prSet/>
      <dgm:spPr/>
      <dgm:t>
        <a:bodyPr/>
        <a:lstStyle/>
        <a:p>
          <a:endParaRPr lang="en-US"/>
        </a:p>
      </dgm:t>
    </dgm:pt>
    <dgm:pt modelId="{5FBC0F64-3125-49BF-840F-2F443A68BDC2}">
      <dgm:prSet phldrT="[Text]" custT="1"/>
      <dgm:spPr>
        <a:xfrm>
          <a:off x="0" y="890992"/>
          <a:ext cx="2133600" cy="7326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sz="1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Team Members</a:t>
          </a:r>
        </a:p>
      </dgm:t>
    </dgm:pt>
    <dgm:pt modelId="{B0593E55-7BBA-49F8-9CA4-5AA4C9F21BE0}" type="parTrans" cxnId="{369361BD-FCE8-4E52-ADF3-EB28628409AF}">
      <dgm:prSet/>
      <dgm:spPr/>
      <dgm:t>
        <a:bodyPr/>
        <a:lstStyle/>
        <a:p>
          <a:endParaRPr lang="en-US"/>
        </a:p>
      </dgm:t>
    </dgm:pt>
    <dgm:pt modelId="{3E595E6E-B955-47FE-886F-AD5365D36725}" type="sibTrans" cxnId="{369361BD-FCE8-4E52-ADF3-EB28628409AF}">
      <dgm:prSet/>
      <dgm:spPr/>
      <dgm:t>
        <a:bodyPr/>
        <a:lstStyle/>
        <a:p>
          <a:endParaRPr lang="en-US"/>
        </a:p>
      </dgm:t>
    </dgm:pt>
    <dgm:pt modelId="{0C39AF44-80A8-4909-9017-EC682FC16446}">
      <dgm:prSet phldrT="[Text]" custT="1"/>
      <dgm:spPr>
        <a:xfrm>
          <a:off x="0" y="1756792"/>
          <a:ext cx="2133600" cy="105311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r"/>
          <a:r>
            <a:rPr lang="en-US" sz="1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Central Question/ Why</a:t>
          </a:r>
          <a:r>
            <a:rPr lang="en-US" sz="1400" b="1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work on this now?</a:t>
          </a:r>
          <a:endParaRPr lang="en-US" sz="1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BB5F584F-A29E-404D-80AD-88ECD20B955A}" type="parTrans" cxnId="{7181E062-C273-400C-83DB-0120FBD04AB1}">
      <dgm:prSet/>
      <dgm:spPr/>
      <dgm:t>
        <a:bodyPr/>
        <a:lstStyle/>
        <a:p>
          <a:endParaRPr lang="en-US"/>
        </a:p>
      </dgm:t>
    </dgm:pt>
    <dgm:pt modelId="{156988DD-B059-4030-810C-ACE544FC0D2B}" type="sibTrans" cxnId="{7181E062-C273-400C-83DB-0120FBD04AB1}">
      <dgm:prSet/>
      <dgm:spPr/>
      <dgm:t>
        <a:bodyPr/>
        <a:lstStyle/>
        <a:p>
          <a:endParaRPr lang="en-US"/>
        </a:p>
      </dgm:t>
    </dgm:pt>
    <dgm:pt modelId="{A25D86C3-EADB-4275-95F0-CD9034AE095F}">
      <dgm:prSet phldrT="[Text]" custT="1"/>
      <dgm:spPr>
        <a:xfrm>
          <a:off x="2731008" y="890992"/>
          <a:ext cx="5803393" cy="732600"/>
        </a:xfrm>
        <a:prstGeom prst="rect">
          <a:avLst/>
        </a:prstGeom>
        <a:gradFill rotWithShape="0">
          <a:gsLst>
            <a:gs pos="0">
              <a:srgbClr val="4472C4">
                <a:hueOff val="-1225557"/>
                <a:satOff val="-1705"/>
                <a:lumOff val="-654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1225557"/>
                <a:satOff val="-1705"/>
                <a:lumOff val="-654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1225557"/>
                <a:satOff val="-1705"/>
                <a:lumOff val="-654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US" sz="14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Include coach, sponsor and each member (core and extended)</a:t>
          </a:r>
        </a:p>
      </dgm:t>
    </dgm:pt>
    <dgm:pt modelId="{C17B3235-A1B1-4E35-A7B0-6096F37B2902}" type="parTrans" cxnId="{3474F3FE-9BDD-4A1B-BDF6-D1FE15CAB424}">
      <dgm:prSet/>
      <dgm:spPr/>
      <dgm:t>
        <a:bodyPr/>
        <a:lstStyle/>
        <a:p>
          <a:endParaRPr lang="en-US"/>
        </a:p>
      </dgm:t>
    </dgm:pt>
    <dgm:pt modelId="{535956B3-8C12-4973-AD83-B9DE006810F8}" type="sibTrans" cxnId="{3474F3FE-9BDD-4A1B-BDF6-D1FE15CAB424}">
      <dgm:prSet/>
      <dgm:spPr/>
      <dgm:t>
        <a:bodyPr/>
        <a:lstStyle/>
        <a:p>
          <a:endParaRPr lang="en-US"/>
        </a:p>
      </dgm:t>
    </dgm:pt>
    <dgm:pt modelId="{4579C739-9B1A-4433-84B2-C9284774BA7B}">
      <dgm:prSet phldrT="[Text]" custT="1"/>
      <dgm:spPr>
        <a:xfrm>
          <a:off x="0" y="2943105"/>
          <a:ext cx="2133600" cy="7326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r"/>
          <a:r>
            <a:rPr lang="en-US" sz="1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Measures</a:t>
          </a:r>
        </a:p>
      </dgm:t>
    </dgm:pt>
    <dgm:pt modelId="{B47CD5C7-AB18-4BB9-B5F2-81622E221E95}" type="parTrans" cxnId="{876D57BB-7599-4ADD-81D1-37A9A01588BD}">
      <dgm:prSet/>
      <dgm:spPr/>
      <dgm:t>
        <a:bodyPr/>
        <a:lstStyle/>
        <a:p>
          <a:endParaRPr lang="en-US"/>
        </a:p>
      </dgm:t>
    </dgm:pt>
    <dgm:pt modelId="{8E0D6C29-B589-4E34-B403-17513CF6DEDA}" type="sibTrans" cxnId="{876D57BB-7599-4ADD-81D1-37A9A01588BD}">
      <dgm:prSet/>
      <dgm:spPr/>
      <dgm:t>
        <a:bodyPr/>
        <a:lstStyle/>
        <a:p>
          <a:endParaRPr lang="en-US"/>
        </a:p>
      </dgm:t>
    </dgm:pt>
    <dgm:pt modelId="{B0A966FA-6428-4D34-9A3E-37A364C55447}">
      <dgm:prSet phldrT="[Text]" custT="1"/>
      <dgm:spPr>
        <a:xfrm>
          <a:off x="2731008" y="1756792"/>
          <a:ext cx="5803393" cy="1053112"/>
        </a:xfrm>
        <a:prstGeom prst="rect">
          <a:avLst/>
        </a:prstGeom>
        <a:gradFill rotWithShape="0">
          <a:gsLst>
            <a:gs pos="0">
              <a:srgbClr val="4472C4">
                <a:hueOff val="-2451115"/>
                <a:satOff val="-3409"/>
                <a:lumOff val="-1307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2451115"/>
                <a:satOff val="-3409"/>
                <a:lumOff val="-1307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2451115"/>
                <a:satOff val="-3409"/>
                <a:lumOff val="-1307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US" sz="14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is the impact anticipated OR what are the current losses</a:t>
          </a:r>
        </a:p>
      </dgm:t>
    </dgm:pt>
    <dgm:pt modelId="{CDAC0042-7ECE-4C22-9D11-63ACDBEBA70C}" type="parTrans" cxnId="{1B6DFF90-F503-4C0F-8043-BC44F6EDCE01}">
      <dgm:prSet/>
      <dgm:spPr/>
      <dgm:t>
        <a:bodyPr/>
        <a:lstStyle/>
        <a:p>
          <a:endParaRPr lang="en-US"/>
        </a:p>
      </dgm:t>
    </dgm:pt>
    <dgm:pt modelId="{601BAAAD-70A9-416A-A707-D0099D7C5C81}" type="sibTrans" cxnId="{1B6DFF90-F503-4C0F-8043-BC44F6EDCE01}">
      <dgm:prSet/>
      <dgm:spPr/>
      <dgm:t>
        <a:bodyPr/>
        <a:lstStyle/>
        <a:p>
          <a:endParaRPr lang="en-US"/>
        </a:p>
      </dgm:t>
    </dgm:pt>
    <dgm:pt modelId="{3A08CB7D-CF45-452D-9A18-25D9A783F106}">
      <dgm:prSet phldrT="[Text]" custT="1"/>
      <dgm:spPr>
        <a:xfrm>
          <a:off x="0" y="5540505"/>
          <a:ext cx="2133600" cy="77838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r"/>
          <a:r>
            <a:rPr lang="en-US" sz="1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Scope</a:t>
          </a:r>
          <a:r>
            <a:rPr lang="en-US" sz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</a:t>
          </a:r>
          <a:endParaRPr lang="en-US" sz="11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5A6A79BE-34FA-44CC-B83A-8F4B4CF983CB}" type="parTrans" cxnId="{54725FA8-5613-4976-AD64-921163BAA73B}">
      <dgm:prSet/>
      <dgm:spPr/>
      <dgm:t>
        <a:bodyPr/>
        <a:lstStyle/>
        <a:p>
          <a:endParaRPr lang="en-US"/>
        </a:p>
      </dgm:t>
    </dgm:pt>
    <dgm:pt modelId="{CAD487F5-A709-437E-ABFE-06F6E019932C}" type="sibTrans" cxnId="{54725FA8-5613-4976-AD64-921163BAA73B}">
      <dgm:prSet/>
      <dgm:spPr/>
      <dgm:t>
        <a:bodyPr/>
        <a:lstStyle/>
        <a:p>
          <a:endParaRPr lang="en-US"/>
        </a:p>
      </dgm:t>
    </dgm:pt>
    <dgm:pt modelId="{4116D923-3DE5-4EC5-BFDB-86285A8C3598}">
      <dgm:prSet phldrT="[Text]" custT="1"/>
      <dgm:spPr>
        <a:xfrm>
          <a:off x="0" y="3808905"/>
          <a:ext cx="2133600" cy="7326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r"/>
          <a:r>
            <a:rPr lang="en-US" sz="1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Goal Statement</a:t>
          </a:r>
        </a:p>
      </dgm:t>
    </dgm:pt>
    <dgm:pt modelId="{DA854F54-B4EC-4130-9E51-B3E5DA9923DF}" type="parTrans" cxnId="{312D7F26-6BC7-4814-B1BE-2BBFD19598E6}">
      <dgm:prSet/>
      <dgm:spPr/>
      <dgm:t>
        <a:bodyPr/>
        <a:lstStyle/>
        <a:p>
          <a:endParaRPr lang="en-US"/>
        </a:p>
      </dgm:t>
    </dgm:pt>
    <dgm:pt modelId="{2B5C527C-2A5F-4F71-9138-CA7B8E4F7548}" type="sibTrans" cxnId="{312D7F26-6BC7-4814-B1BE-2BBFD19598E6}">
      <dgm:prSet/>
      <dgm:spPr/>
      <dgm:t>
        <a:bodyPr/>
        <a:lstStyle/>
        <a:p>
          <a:endParaRPr lang="en-US"/>
        </a:p>
      </dgm:t>
    </dgm:pt>
    <dgm:pt modelId="{BDA20F66-4E23-47B5-AAB7-687B7DCDED00}">
      <dgm:prSet phldrT="[Text]" custT="1"/>
      <dgm:spPr>
        <a:xfrm>
          <a:off x="2731008" y="2943105"/>
          <a:ext cx="5803393" cy="732600"/>
        </a:xfrm>
        <a:prstGeom prst="rect">
          <a:avLst/>
        </a:prstGeom>
        <a:gradFill rotWithShape="0">
          <a:gsLst>
            <a:gs pos="0">
              <a:srgbClr val="4472C4">
                <a:hueOff val="-3676672"/>
                <a:satOff val="-5114"/>
                <a:lumOff val="-1961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3676672"/>
                <a:satOff val="-5114"/>
                <a:lumOff val="-1961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3676672"/>
                <a:satOff val="-5114"/>
                <a:lumOff val="-1961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US" sz="14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Measurement from PI Goals</a:t>
          </a:r>
        </a:p>
      </dgm:t>
    </dgm:pt>
    <dgm:pt modelId="{406BE115-C2F1-4F53-B5B3-01C28047908F}" type="parTrans" cxnId="{C36E4F41-5493-437F-BC53-BF5BB0B2D5B1}">
      <dgm:prSet/>
      <dgm:spPr/>
      <dgm:t>
        <a:bodyPr/>
        <a:lstStyle/>
        <a:p>
          <a:endParaRPr lang="en-US"/>
        </a:p>
      </dgm:t>
    </dgm:pt>
    <dgm:pt modelId="{3CF7C7F8-401D-4A06-B410-0ADED022F434}" type="sibTrans" cxnId="{C36E4F41-5493-437F-BC53-BF5BB0B2D5B1}">
      <dgm:prSet/>
      <dgm:spPr/>
      <dgm:t>
        <a:bodyPr/>
        <a:lstStyle/>
        <a:p>
          <a:endParaRPr lang="en-US"/>
        </a:p>
      </dgm:t>
    </dgm:pt>
    <dgm:pt modelId="{92574F46-373C-491B-B78A-0DB237A8F20D}">
      <dgm:prSet phldrT="[Text]" custT="1"/>
      <dgm:spPr>
        <a:xfrm>
          <a:off x="0" y="4674705"/>
          <a:ext cx="2133600" cy="7326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r"/>
          <a:r>
            <a:rPr lang="en-US" sz="1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Milestones/ Dates</a:t>
          </a:r>
        </a:p>
      </dgm:t>
    </dgm:pt>
    <dgm:pt modelId="{44214B7D-93D4-4423-BA77-60C104AF58B9}" type="parTrans" cxnId="{41792CFF-8ADA-4B31-9079-347A8AF001BA}">
      <dgm:prSet/>
      <dgm:spPr/>
      <dgm:t>
        <a:bodyPr/>
        <a:lstStyle/>
        <a:p>
          <a:endParaRPr lang="en-US"/>
        </a:p>
      </dgm:t>
    </dgm:pt>
    <dgm:pt modelId="{8786E44A-3A10-4E65-BB66-8F7FCC063FBE}" type="sibTrans" cxnId="{41792CFF-8ADA-4B31-9079-347A8AF001BA}">
      <dgm:prSet/>
      <dgm:spPr/>
      <dgm:t>
        <a:bodyPr/>
        <a:lstStyle/>
        <a:p>
          <a:endParaRPr lang="en-US"/>
        </a:p>
      </dgm:t>
    </dgm:pt>
    <dgm:pt modelId="{64E7A648-6028-43E8-9DC0-8C6598AEFD20}">
      <dgm:prSet phldrT="[Text]" custT="1"/>
      <dgm:spPr>
        <a:xfrm>
          <a:off x="2731008" y="3808905"/>
          <a:ext cx="5803393" cy="732600"/>
        </a:xfrm>
        <a:prstGeom prst="rect">
          <a:avLst/>
        </a:prstGeom>
        <a:gradFill rotWithShape="0">
          <a:gsLst>
            <a:gs pos="0">
              <a:srgbClr val="4472C4">
                <a:hueOff val="-4902230"/>
                <a:satOff val="-6819"/>
                <a:lumOff val="-2615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4902230"/>
                <a:satOff val="-6819"/>
                <a:lumOff val="-2615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4902230"/>
                <a:satOff val="-6819"/>
                <a:lumOff val="-2615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US" sz="14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Goals from PI Goals spreadsheet – baseline and follow up. </a:t>
          </a:r>
        </a:p>
      </dgm:t>
    </dgm:pt>
    <dgm:pt modelId="{5E2BA33E-1491-466E-8A19-EEF93FAFE440}" type="parTrans" cxnId="{7E66283D-97AE-47D7-B763-285373F879C8}">
      <dgm:prSet/>
      <dgm:spPr/>
      <dgm:t>
        <a:bodyPr/>
        <a:lstStyle/>
        <a:p>
          <a:endParaRPr lang="en-US"/>
        </a:p>
      </dgm:t>
    </dgm:pt>
    <dgm:pt modelId="{7B5DD2BD-721A-4E33-83DC-8B7E4D1E6FBF}" type="sibTrans" cxnId="{7E66283D-97AE-47D7-B763-285373F879C8}">
      <dgm:prSet/>
      <dgm:spPr/>
      <dgm:t>
        <a:bodyPr/>
        <a:lstStyle/>
        <a:p>
          <a:endParaRPr lang="en-US"/>
        </a:p>
      </dgm:t>
    </dgm:pt>
    <dgm:pt modelId="{C574DDDE-1C8E-44C0-88BA-DA7F9F2F5D62}">
      <dgm:prSet phldrT="[Text]" custT="1"/>
      <dgm:spPr>
        <a:xfrm>
          <a:off x="2731008" y="4674705"/>
          <a:ext cx="5803393" cy="732600"/>
        </a:xfrm>
        <a:prstGeom prst="rect">
          <a:avLst/>
        </a:prstGeom>
        <a:gradFill rotWithShape="0">
          <a:gsLst>
            <a:gs pos="0">
              <a:srgbClr val="4472C4">
                <a:hueOff val="-6127787"/>
                <a:satOff val="-8523"/>
                <a:lumOff val="-3268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6127787"/>
                <a:satOff val="-8523"/>
                <a:lumOff val="-3268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6127787"/>
                <a:satOff val="-8523"/>
                <a:lumOff val="-3268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US" sz="14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Date team first meeting and date project charter created</a:t>
          </a:r>
        </a:p>
      </dgm:t>
    </dgm:pt>
    <dgm:pt modelId="{5F1FC445-FE69-4207-91C3-E343E67DEE6F}" type="parTrans" cxnId="{D3705155-5226-4F07-B5F5-CE65EC2D21AF}">
      <dgm:prSet/>
      <dgm:spPr/>
      <dgm:t>
        <a:bodyPr/>
        <a:lstStyle/>
        <a:p>
          <a:endParaRPr lang="en-US"/>
        </a:p>
      </dgm:t>
    </dgm:pt>
    <dgm:pt modelId="{80766AF2-9C43-43B6-A2E8-D5D5EBAC48FF}" type="sibTrans" cxnId="{D3705155-5226-4F07-B5F5-CE65EC2D21AF}">
      <dgm:prSet/>
      <dgm:spPr/>
      <dgm:t>
        <a:bodyPr/>
        <a:lstStyle/>
        <a:p>
          <a:endParaRPr lang="en-US"/>
        </a:p>
      </dgm:t>
    </dgm:pt>
    <dgm:pt modelId="{77D1A00C-0B5A-49EB-823C-92741D5D63F3}">
      <dgm:prSet phldrT="[Text]" custT="1"/>
      <dgm:spPr>
        <a:xfrm>
          <a:off x="2731008" y="5540505"/>
          <a:ext cx="5803393" cy="778387"/>
        </a:xfrm>
        <a:prstGeom prst="rect">
          <a:avLst/>
        </a:prstGeom>
        <a:gradFill rotWithShape="0">
          <a:gsLst>
            <a:gs pos="0">
              <a:srgbClr val="4472C4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US" sz="14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libri" panose="020F0502020204030204"/>
              <a:ea typeface="+mn-ea"/>
              <a:cs typeface="+mn-cs"/>
            </a:rPr>
            <a:t>Document first &amp; last process steps.</a:t>
          </a:r>
          <a:r>
            <a:rPr lang="en-US" sz="1400" b="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endParaRPr lang="en-US" sz="11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51B83B93-60BE-4F36-AB43-108AF1693B07}" type="parTrans" cxnId="{384A93AA-7CD9-458F-84B3-3C00AAE8ABAA}">
      <dgm:prSet/>
      <dgm:spPr/>
      <dgm:t>
        <a:bodyPr/>
        <a:lstStyle/>
        <a:p>
          <a:endParaRPr lang="en-US"/>
        </a:p>
      </dgm:t>
    </dgm:pt>
    <dgm:pt modelId="{9137D04F-9163-43E0-AD78-F71976DEDD91}" type="sibTrans" cxnId="{384A93AA-7CD9-458F-84B3-3C00AAE8ABAA}">
      <dgm:prSet/>
      <dgm:spPr/>
      <dgm:t>
        <a:bodyPr/>
        <a:lstStyle/>
        <a:p>
          <a:endParaRPr lang="en-US"/>
        </a:p>
      </dgm:t>
    </dgm:pt>
    <dgm:pt modelId="{FE7E4222-A842-4F8C-9EE0-1A5A64A0F78B}">
      <dgm:prSet phldrT="[Text]" custT="1"/>
      <dgm:spPr>
        <a:xfrm>
          <a:off x="2731008" y="4674705"/>
          <a:ext cx="5803393" cy="732600"/>
        </a:xfrm>
        <a:gradFill rotWithShape="0">
          <a:gsLst>
            <a:gs pos="0">
              <a:srgbClr val="4472C4">
                <a:hueOff val="-6127787"/>
                <a:satOff val="-8523"/>
                <a:lumOff val="-3268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6127787"/>
                <a:satOff val="-8523"/>
                <a:lumOff val="-3268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6127787"/>
                <a:satOff val="-8523"/>
                <a:lumOff val="-3268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US" sz="14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Deliverables and when they are due</a:t>
          </a:r>
        </a:p>
      </dgm:t>
    </dgm:pt>
    <dgm:pt modelId="{DFA94B34-BC70-4652-84D4-5CCF9FC87A31}" type="parTrans" cxnId="{3D258F68-FB42-4257-A4EE-BCEA781960CC}">
      <dgm:prSet/>
      <dgm:spPr/>
      <dgm:t>
        <a:bodyPr/>
        <a:lstStyle/>
        <a:p>
          <a:endParaRPr lang="en-US"/>
        </a:p>
      </dgm:t>
    </dgm:pt>
    <dgm:pt modelId="{07999A3B-C1FC-40E6-B8E2-94883A2EEA09}" type="sibTrans" cxnId="{3D258F68-FB42-4257-A4EE-BCEA781960CC}">
      <dgm:prSet/>
      <dgm:spPr/>
      <dgm:t>
        <a:bodyPr/>
        <a:lstStyle/>
        <a:p>
          <a:endParaRPr lang="en-US"/>
        </a:p>
      </dgm:t>
    </dgm:pt>
    <dgm:pt modelId="{6773ABD8-EA2F-4981-AD7D-A33765B8EACC}">
      <dgm:prSet phldrT="[Text]" custT="1"/>
      <dgm:spPr>
        <a:xfrm>
          <a:off x="2731008" y="2943105"/>
          <a:ext cx="5803393" cy="732600"/>
        </a:xfrm>
        <a:gradFill rotWithShape="0">
          <a:gsLst>
            <a:gs pos="0">
              <a:srgbClr val="4472C4">
                <a:hueOff val="-3676672"/>
                <a:satOff val="-5114"/>
                <a:lumOff val="-1961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3676672"/>
                <a:satOff val="-5114"/>
                <a:lumOff val="-1961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3676672"/>
                <a:satOff val="-5114"/>
                <a:lumOff val="-1961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US" sz="14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If implementation goal –evidence that it is implemented?</a:t>
          </a:r>
        </a:p>
      </dgm:t>
    </dgm:pt>
    <dgm:pt modelId="{FEE3BE24-5AF8-410F-8A8A-81303EFF89D9}" type="parTrans" cxnId="{F199CA6B-7FE0-4063-9850-2C59C6B71DCC}">
      <dgm:prSet/>
      <dgm:spPr/>
      <dgm:t>
        <a:bodyPr/>
        <a:lstStyle/>
        <a:p>
          <a:endParaRPr lang="en-US"/>
        </a:p>
      </dgm:t>
    </dgm:pt>
    <dgm:pt modelId="{094C1CE9-4361-4680-A84A-81706F485810}" type="sibTrans" cxnId="{F199CA6B-7FE0-4063-9850-2C59C6B71DCC}">
      <dgm:prSet/>
      <dgm:spPr/>
      <dgm:t>
        <a:bodyPr/>
        <a:lstStyle/>
        <a:p>
          <a:endParaRPr lang="en-US"/>
        </a:p>
      </dgm:t>
    </dgm:pt>
    <dgm:pt modelId="{63AB0D71-9067-4C93-B6E2-891F3E87FAE9}">
      <dgm:prSet custT="1"/>
      <dgm:spPr/>
      <dgm:t>
        <a:bodyPr/>
        <a:lstStyle/>
        <a:p>
          <a:r>
            <a:rPr lang="en-US" sz="1400" b="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libri" panose="020F0502020204030204"/>
              <a:ea typeface="+mn-ea"/>
              <a:cs typeface="+mn-cs"/>
            </a:rPr>
            <a:t>List areas of exclusion for this project</a:t>
          </a:r>
          <a:endParaRPr lang="en-US" sz="1400" dirty="0"/>
        </a:p>
      </dgm:t>
    </dgm:pt>
    <dgm:pt modelId="{ABFE15F6-0CC6-4B3C-B7F8-41C591EBE78B}" type="parTrans" cxnId="{A3984E4E-D183-45FE-946E-E92A291A7A94}">
      <dgm:prSet/>
      <dgm:spPr/>
      <dgm:t>
        <a:bodyPr/>
        <a:lstStyle/>
        <a:p>
          <a:endParaRPr lang="en-US"/>
        </a:p>
      </dgm:t>
    </dgm:pt>
    <dgm:pt modelId="{15673AEB-3F43-4087-A382-22843CC8DB60}" type="sibTrans" cxnId="{A3984E4E-D183-45FE-946E-E92A291A7A94}">
      <dgm:prSet/>
      <dgm:spPr/>
      <dgm:t>
        <a:bodyPr/>
        <a:lstStyle/>
        <a:p>
          <a:endParaRPr lang="en-US"/>
        </a:p>
      </dgm:t>
    </dgm:pt>
    <dgm:pt modelId="{75D35A07-64D8-4EC8-864C-92A053CE7D68}">
      <dgm:prSet phldrT="[Text]" custT="1"/>
      <dgm:spPr>
        <a:xfrm>
          <a:off x="2731008" y="1756792"/>
          <a:ext cx="5803393" cy="1053112"/>
        </a:xfrm>
        <a:gradFill rotWithShape="0">
          <a:gsLst>
            <a:gs pos="0">
              <a:srgbClr val="4472C4">
                <a:hueOff val="-2451115"/>
                <a:satOff val="-3409"/>
                <a:lumOff val="-1307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2451115"/>
                <a:satOff val="-3409"/>
                <a:lumOff val="-1307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2451115"/>
                <a:satOff val="-3409"/>
                <a:lumOff val="-1307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US" sz="14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Create this statement with team</a:t>
          </a:r>
        </a:p>
      </dgm:t>
    </dgm:pt>
    <dgm:pt modelId="{F27372AF-DD89-4413-99CD-904E209E551D}" type="parTrans" cxnId="{4EA3CFE7-2A19-495A-A711-BB4BE5CBD2EB}">
      <dgm:prSet/>
      <dgm:spPr/>
      <dgm:t>
        <a:bodyPr/>
        <a:lstStyle/>
        <a:p>
          <a:endParaRPr lang="en-US"/>
        </a:p>
      </dgm:t>
    </dgm:pt>
    <dgm:pt modelId="{0D910E83-7181-4BBF-A8A0-638C8A59827C}" type="sibTrans" cxnId="{4EA3CFE7-2A19-495A-A711-BB4BE5CBD2EB}">
      <dgm:prSet/>
      <dgm:spPr/>
      <dgm:t>
        <a:bodyPr/>
        <a:lstStyle/>
        <a:p>
          <a:endParaRPr lang="en-US"/>
        </a:p>
      </dgm:t>
    </dgm:pt>
    <dgm:pt modelId="{F7DDD677-0F79-4B03-8982-340409B7879A}">
      <dgm:prSet phldrT="[Text]" custT="1"/>
      <dgm:spPr>
        <a:xfrm>
          <a:off x="2731008" y="4674705"/>
          <a:ext cx="5803393" cy="732600"/>
        </a:xfrm>
        <a:gradFill rotWithShape="0">
          <a:gsLst>
            <a:gs pos="0">
              <a:srgbClr val="4472C4">
                <a:hueOff val="-6127787"/>
                <a:satOff val="-8523"/>
                <a:lumOff val="-3268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6127787"/>
                <a:satOff val="-8523"/>
                <a:lumOff val="-3268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6127787"/>
                <a:satOff val="-8523"/>
                <a:lumOff val="-3268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/>
          <a:r>
            <a:rPr lang="en-US" sz="14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Date each PDSA launched, completed.</a:t>
          </a:r>
        </a:p>
      </dgm:t>
    </dgm:pt>
    <dgm:pt modelId="{D8B1E61D-CD95-4630-8244-927C790B00ED}" type="parTrans" cxnId="{258E1A51-CC87-430D-ABF9-8D8A2CEE912F}">
      <dgm:prSet/>
      <dgm:spPr/>
      <dgm:t>
        <a:bodyPr/>
        <a:lstStyle/>
        <a:p>
          <a:endParaRPr lang="en-US"/>
        </a:p>
      </dgm:t>
    </dgm:pt>
    <dgm:pt modelId="{9856C320-1E85-4BC9-87A7-CE8466E73A2D}" type="sibTrans" cxnId="{258E1A51-CC87-430D-ABF9-8D8A2CEE912F}">
      <dgm:prSet/>
      <dgm:spPr/>
      <dgm:t>
        <a:bodyPr/>
        <a:lstStyle/>
        <a:p>
          <a:endParaRPr lang="en-US"/>
        </a:p>
      </dgm:t>
    </dgm:pt>
    <dgm:pt modelId="{8F1142C3-B784-4016-BFCC-B7CADB5F8409}" type="pres">
      <dgm:prSet presAssocID="{78B05FC9-D276-4A07-82CB-AC391D08B6F5}" presName="Name0" presStyleCnt="0">
        <dgm:presLayoutVars>
          <dgm:dir/>
          <dgm:animLvl val="lvl"/>
          <dgm:resizeHandles val="exact"/>
        </dgm:presLayoutVars>
      </dgm:prSet>
      <dgm:spPr/>
    </dgm:pt>
    <dgm:pt modelId="{F1E50067-E7E4-4107-A51D-B8C33106E781}" type="pres">
      <dgm:prSet presAssocID="{23A3AFA6-B13B-489B-A46B-6687FDE40E13}" presName="linNode" presStyleCnt="0"/>
      <dgm:spPr/>
    </dgm:pt>
    <dgm:pt modelId="{E680A0CF-98D3-4A0C-9072-749E075594E9}" type="pres">
      <dgm:prSet presAssocID="{23A3AFA6-B13B-489B-A46B-6687FDE40E13}" presName="parTx" presStyleLbl="revTx" presStyleIdx="0" presStyleCnt="7">
        <dgm:presLayoutVars>
          <dgm:chMax val="1"/>
          <dgm:bulletEnabled val="1"/>
        </dgm:presLayoutVars>
      </dgm:prSet>
      <dgm:spPr/>
    </dgm:pt>
    <dgm:pt modelId="{6D570D22-2400-4AA0-ABD0-D7025A0FB700}" type="pres">
      <dgm:prSet presAssocID="{23A3AFA6-B13B-489B-A46B-6687FDE40E13}" presName="bracket" presStyleLbl="parChTrans1D1" presStyleIdx="0" presStyleCnt="7" custScaleY="58418"/>
      <dgm:spPr>
        <a:xfrm>
          <a:off x="2133600" y="177507"/>
          <a:ext cx="426720" cy="427970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80BF52DD-451C-4315-865D-CBFD2907717D}" type="pres">
      <dgm:prSet presAssocID="{23A3AFA6-B13B-489B-A46B-6687FDE40E13}" presName="spH" presStyleCnt="0"/>
      <dgm:spPr/>
    </dgm:pt>
    <dgm:pt modelId="{D17170AC-1F0C-4EB3-A65A-0D85CEB86422}" type="pres">
      <dgm:prSet presAssocID="{23A3AFA6-B13B-489B-A46B-6687FDE40E13}" presName="desTx" presStyleLbl="node1" presStyleIdx="0" presStyleCnt="7">
        <dgm:presLayoutVars>
          <dgm:bulletEnabled val="1"/>
        </dgm:presLayoutVars>
      </dgm:prSet>
      <dgm:spPr/>
    </dgm:pt>
    <dgm:pt modelId="{01DAF31C-82C2-4100-9261-4433C3F7C549}" type="pres">
      <dgm:prSet presAssocID="{7A61AFC7-0B09-48C9-A0A7-9346A3046FAB}" presName="spV" presStyleCnt="0"/>
      <dgm:spPr/>
    </dgm:pt>
    <dgm:pt modelId="{F642FB94-BB8C-4948-8B0D-BC941AB1862E}" type="pres">
      <dgm:prSet presAssocID="{5FBC0F64-3125-49BF-840F-2F443A68BDC2}" presName="linNode" presStyleCnt="0"/>
      <dgm:spPr/>
    </dgm:pt>
    <dgm:pt modelId="{115C7564-30C5-4A8F-8876-466BC249709D}" type="pres">
      <dgm:prSet presAssocID="{5FBC0F64-3125-49BF-840F-2F443A68BDC2}" presName="parTx" presStyleLbl="revTx" presStyleIdx="1" presStyleCnt="7">
        <dgm:presLayoutVars>
          <dgm:chMax val="1"/>
          <dgm:bulletEnabled val="1"/>
        </dgm:presLayoutVars>
      </dgm:prSet>
      <dgm:spPr/>
    </dgm:pt>
    <dgm:pt modelId="{D50D5F9A-76DC-4C6E-B6B4-7840225F3BD9}" type="pres">
      <dgm:prSet presAssocID="{5FBC0F64-3125-49BF-840F-2F443A68BDC2}" presName="bracket" presStyleLbl="parChTrans1D1" presStyleIdx="1" presStyleCnt="7" custScaleY="64817"/>
      <dgm:spPr>
        <a:xfrm>
          <a:off x="2133600" y="1019867"/>
          <a:ext cx="426720" cy="474849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 highlightClick="1"/>
          </dgm14:cNvPr>
        </a:ext>
      </dgm:extLst>
    </dgm:pt>
    <dgm:pt modelId="{A4A3162C-D362-4108-AF4B-D5659287C7F5}" type="pres">
      <dgm:prSet presAssocID="{5FBC0F64-3125-49BF-840F-2F443A68BDC2}" presName="spH" presStyleCnt="0"/>
      <dgm:spPr/>
    </dgm:pt>
    <dgm:pt modelId="{751F17BF-FDD8-4613-B5BB-B9FBDFA0334C}" type="pres">
      <dgm:prSet presAssocID="{5FBC0F64-3125-49BF-840F-2F443A68BDC2}" presName="desTx" presStyleLbl="node1" presStyleIdx="1" presStyleCnt="7">
        <dgm:presLayoutVars>
          <dgm:bulletEnabled val="1"/>
        </dgm:presLayoutVars>
      </dgm:prSet>
      <dgm:spPr/>
    </dgm:pt>
    <dgm:pt modelId="{17FD74FF-7702-42B6-B3DD-A74DDED9B434}" type="pres">
      <dgm:prSet presAssocID="{3E595E6E-B955-47FE-886F-AD5365D36725}" presName="spV" presStyleCnt="0"/>
      <dgm:spPr/>
    </dgm:pt>
    <dgm:pt modelId="{50E53184-DE8A-4C80-BEEE-606AD4561D23}" type="pres">
      <dgm:prSet presAssocID="{0C39AF44-80A8-4909-9017-EC682FC16446}" presName="linNode" presStyleCnt="0"/>
      <dgm:spPr/>
    </dgm:pt>
    <dgm:pt modelId="{9D077E78-0E9C-46AD-8A74-7B3899C15CD8}" type="pres">
      <dgm:prSet presAssocID="{0C39AF44-80A8-4909-9017-EC682FC16446}" presName="parTx" presStyleLbl="revTx" presStyleIdx="2" presStyleCnt="7">
        <dgm:presLayoutVars>
          <dgm:chMax val="1"/>
          <dgm:bulletEnabled val="1"/>
        </dgm:presLayoutVars>
      </dgm:prSet>
      <dgm:spPr/>
    </dgm:pt>
    <dgm:pt modelId="{3F17E1D1-AB1D-4C0D-9B27-E12DB15ADE55}" type="pres">
      <dgm:prSet presAssocID="{0C39AF44-80A8-4909-9017-EC682FC16446}" presName="bracket" presStyleLbl="parChTrans1D1" presStyleIdx="2" presStyleCnt="7" custScaleY="61337"/>
      <dgm:spPr>
        <a:xfrm>
          <a:off x="2133600" y="1960374"/>
          <a:ext cx="426720" cy="645947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DF653467-87A7-41D5-A1CA-44172674291A}" type="pres">
      <dgm:prSet presAssocID="{0C39AF44-80A8-4909-9017-EC682FC16446}" presName="spH" presStyleCnt="0"/>
      <dgm:spPr/>
    </dgm:pt>
    <dgm:pt modelId="{27414293-2DD2-476B-96CA-CF84F88EA85C}" type="pres">
      <dgm:prSet presAssocID="{0C39AF44-80A8-4909-9017-EC682FC16446}" presName="desTx" presStyleLbl="node1" presStyleIdx="2" presStyleCnt="7" custLinFactNeighborX="6088">
        <dgm:presLayoutVars>
          <dgm:bulletEnabled val="1"/>
        </dgm:presLayoutVars>
      </dgm:prSet>
      <dgm:spPr>
        <a:prstGeom prst="rect">
          <a:avLst/>
        </a:prstGeom>
      </dgm:spPr>
    </dgm:pt>
    <dgm:pt modelId="{5F6688D9-7D39-40B1-B6AE-0648126063F7}" type="pres">
      <dgm:prSet presAssocID="{156988DD-B059-4030-810C-ACE544FC0D2B}" presName="spV" presStyleCnt="0"/>
      <dgm:spPr/>
    </dgm:pt>
    <dgm:pt modelId="{AACE447C-F5A8-4782-A028-24C49C473647}" type="pres">
      <dgm:prSet presAssocID="{4579C739-9B1A-4433-84B2-C9284774BA7B}" presName="linNode" presStyleCnt="0"/>
      <dgm:spPr/>
    </dgm:pt>
    <dgm:pt modelId="{21E230A2-64D0-4C8B-854F-5F59CC7EA649}" type="pres">
      <dgm:prSet presAssocID="{4579C739-9B1A-4433-84B2-C9284774BA7B}" presName="parTx" presStyleLbl="revTx" presStyleIdx="3" presStyleCnt="7">
        <dgm:presLayoutVars>
          <dgm:chMax val="1"/>
          <dgm:bulletEnabled val="1"/>
        </dgm:presLayoutVars>
      </dgm:prSet>
      <dgm:spPr/>
    </dgm:pt>
    <dgm:pt modelId="{BEEEAB6E-FEEE-4F83-B0ED-A139C5EAF7B5}" type="pres">
      <dgm:prSet presAssocID="{4579C739-9B1A-4433-84B2-C9284774BA7B}" presName="bracket" presStyleLbl="parChTrans1D1" presStyleIdx="3" presStyleCnt="7" custScaleY="66652"/>
      <dgm:spPr>
        <a:xfrm>
          <a:off x="2133600" y="3065258"/>
          <a:ext cx="426720" cy="488292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5153FEFB-B68A-4A98-B610-E6F90F05FAEC}" type="pres">
      <dgm:prSet presAssocID="{4579C739-9B1A-4433-84B2-C9284774BA7B}" presName="spH" presStyleCnt="0"/>
      <dgm:spPr/>
    </dgm:pt>
    <dgm:pt modelId="{ACBBEEB6-2E01-4AE7-A6CA-C6E79DDB90FB}" type="pres">
      <dgm:prSet presAssocID="{4579C739-9B1A-4433-84B2-C9284774BA7B}" presName="desTx" presStyleLbl="node1" presStyleIdx="3" presStyleCnt="7">
        <dgm:presLayoutVars>
          <dgm:bulletEnabled val="1"/>
        </dgm:presLayoutVars>
      </dgm:prSet>
      <dgm:spPr>
        <a:prstGeom prst="rect">
          <a:avLst/>
        </a:prstGeom>
      </dgm:spPr>
    </dgm:pt>
    <dgm:pt modelId="{3D63994A-DED2-4CE2-92EA-9DFB02B0E65B}" type="pres">
      <dgm:prSet presAssocID="{8E0D6C29-B589-4E34-B403-17513CF6DEDA}" presName="spV" presStyleCnt="0"/>
      <dgm:spPr/>
    </dgm:pt>
    <dgm:pt modelId="{E3A77278-5CE5-4FE7-AE08-3D6A94BDA486}" type="pres">
      <dgm:prSet presAssocID="{4116D923-3DE5-4EC5-BFDB-86285A8C3598}" presName="linNode" presStyleCnt="0"/>
      <dgm:spPr/>
    </dgm:pt>
    <dgm:pt modelId="{7322587A-D17B-491D-A5C5-528BA13D75A5}" type="pres">
      <dgm:prSet presAssocID="{4116D923-3DE5-4EC5-BFDB-86285A8C3598}" presName="parTx" presStyleLbl="revTx" presStyleIdx="4" presStyleCnt="7">
        <dgm:presLayoutVars>
          <dgm:chMax val="1"/>
          <dgm:bulletEnabled val="1"/>
        </dgm:presLayoutVars>
      </dgm:prSet>
      <dgm:spPr/>
    </dgm:pt>
    <dgm:pt modelId="{5A73C570-93D4-4BB4-A97B-49E93FBB10AF}" type="pres">
      <dgm:prSet presAssocID="{4116D923-3DE5-4EC5-BFDB-86285A8C3598}" presName="bracket" presStyleLbl="parChTrans1D1" presStyleIdx="4" presStyleCnt="7" custScaleY="69943"/>
      <dgm:spPr>
        <a:xfrm>
          <a:off x="2133600" y="3919003"/>
          <a:ext cx="426720" cy="512402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E8AAC000-7280-4CD8-AE6A-A316A0E39DB1}" type="pres">
      <dgm:prSet presAssocID="{4116D923-3DE5-4EC5-BFDB-86285A8C3598}" presName="spH" presStyleCnt="0"/>
      <dgm:spPr/>
    </dgm:pt>
    <dgm:pt modelId="{75C79C7C-3729-4806-AAEE-46D8F6DADC47}" type="pres">
      <dgm:prSet presAssocID="{4116D923-3DE5-4EC5-BFDB-86285A8C3598}" presName="desTx" presStyleLbl="node1" presStyleIdx="4" presStyleCnt="7">
        <dgm:presLayoutVars>
          <dgm:bulletEnabled val="1"/>
        </dgm:presLayoutVars>
      </dgm:prSet>
      <dgm:spPr/>
    </dgm:pt>
    <dgm:pt modelId="{FBA0BA17-AFBB-4F49-A492-1D67F6EF476E}" type="pres">
      <dgm:prSet presAssocID="{2B5C527C-2A5F-4F71-9138-CA7B8E4F7548}" presName="spV" presStyleCnt="0"/>
      <dgm:spPr/>
    </dgm:pt>
    <dgm:pt modelId="{7314BAF3-18FB-4FBD-893A-5910253B3749}" type="pres">
      <dgm:prSet presAssocID="{92574F46-373C-491B-B78A-0DB237A8F20D}" presName="linNode" presStyleCnt="0"/>
      <dgm:spPr/>
    </dgm:pt>
    <dgm:pt modelId="{12A0EA5F-1926-48BF-83F6-B4F870D4B0A4}" type="pres">
      <dgm:prSet presAssocID="{92574F46-373C-491B-B78A-0DB237A8F20D}" presName="parTx" presStyleLbl="revTx" presStyleIdx="5" presStyleCnt="7">
        <dgm:presLayoutVars>
          <dgm:chMax val="1"/>
          <dgm:bulletEnabled val="1"/>
        </dgm:presLayoutVars>
      </dgm:prSet>
      <dgm:spPr/>
    </dgm:pt>
    <dgm:pt modelId="{3A65A123-C233-4E3C-932E-9E4C8554CA5E}" type="pres">
      <dgm:prSet presAssocID="{92574F46-373C-491B-B78A-0DB237A8F20D}" presName="bracket" presStyleLbl="parChTrans1D1" presStyleIdx="5" presStyleCnt="7" custScaleY="73233"/>
      <dgm:spPr>
        <a:xfrm>
          <a:off x="2133600" y="4772752"/>
          <a:ext cx="426720" cy="536504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4A30ABBE-2F36-4DD2-9F8D-72916AFA1899}" type="pres">
      <dgm:prSet presAssocID="{92574F46-373C-491B-B78A-0DB237A8F20D}" presName="spH" presStyleCnt="0"/>
      <dgm:spPr/>
    </dgm:pt>
    <dgm:pt modelId="{73D0CDEF-A320-49DE-BBCD-C1B64239A42A}" type="pres">
      <dgm:prSet presAssocID="{92574F46-373C-491B-B78A-0DB237A8F20D}" presName="desTx" presStyleLbl="node1" presStyleIdx="5" presStyleCnt="7">
        <dgm:presLayoutVars>
          <dgm:bulletEnabled val="1"/>
        </dgm:presLayoutVars>
      </dgm:prSet>
      <dgm:spPr>
        <a:prstGeom prst="rect">
          <a:avLst/>
        </a:prstGeom>
      </dgm:spPr>
    </dgm:pt>
    <dgm:pt modelId="{BF361E9D-58A8-48D0-8591-33CFE3361D9D}" type="pres">
      <dgm:prSet presAssocID="{8786E44A-3A10-4E65-BB66-8F7FCC063FBE}" presName="spV" presStyleCnt="0"/>
      <dgm:spPr/>
    </dgm:pt>
    <dgm:pt modelId="{7F521090-8B6F-479E-99C2-4578B9EFFDB7}" type="pres">
      <dgm:prSet presAssocID="{3A08CB7D-CF45-452D-9A18-25D9A783F106}" presName="linNode" presStyleCnt="0"/>
      <dgm:spPr/>
    </dgm:pt>
    <dgm:pt modelId="{7240E5F8-C9A4-4722-8F67-A02EC9104147}" type="pres">
      <dgm:prSet presAssocID="{3A08CB7D-CF45-452D-9A18-25D9A783F106}" presName="parTx" presStyleLbl="revTx" presStyleIdx="6" presStyleCnt="7">
        <dgm:presLayoutVars>
          <dgm:chMax val="1"/>
          <dgm:bulletEnabled val="1"/>
        </dgm:presLayoutVars>
      </dgm:prSet>
      <dgm:spPr/>
    </dgm:pt>
    <dgm:pt modelId="{F153D6AF-CB77-4456-B3AF-AA29308BA3EF}" type="pres">
      <dgm:prSet presAssocID="{3A08CB7D-CF45-452D-9A18-25D9A783F106}" presName="bracket" presStyleLbl="parChTrans1D1" presStyleIdx="6" presStyleCnt="7" custScaleY="69864"/>
      <dgm:spPr>
        <a:xfrm>
          <a:off x="2133600" y="5657792"/>
          <a:ext cx="426720" cy="543812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8E8C6D19-5F05-4000-A7C6-F7C86DC5533B}" type="pres">
      <dgm:prSet presAssocID="{3A08CB7D-CF45-452D-9A18-25D9A783F106}" presName="spH" presStyleCnt="0"/>
      <dgm:spPr/>
    </dgm:pt>
    <dgm:pt modelId="{4DB6B1F6-7160-4409-B1BE-7A15B209AB12}" type="pres">
      <dgm:prSet presAssocID="{3A08CB7D-CF45-452D-9A18-25D9A783F106}" presName="desTx" presStyleLbl="node1" presStyleIdx="6" presStyleCnt="7">
        <dgm:presLayoutVars>
          <dgm:bulletEnabled val="1"/>
        </dgm:presLayoutVars>
      </dgm:prSet>
      <dgm:spPr/>
    </dgm:pt>
  </dgm:ptLst>
  <dgm:cxnLst>
    <dgm:cxn modelId="{7C55FC01-1114-40B7-A72C-5C1A2CC8BCAA}" type="presOf" srcId="{6773ABD8-EA2F-4981-AD7D-A33765B8EACC}" destId="{ACBBEEB6-2E01-4AE7-A6CA-C6E79DDB90FB}" srcOrd="0" destOrd="1" presId="urn:diagrams.loki3.com/BracketList"/>
    <dgm:cxn modelId="{82DA8810-0BE4-436F-88D0-F07F62D06BDF}" type="presOf" srcId="{63AB0D71-9067-4C93-B6E2-891F3E87FAE9}" destId="{4DB6B1F6-7160-4409-B1BE-7A15B209AB12}" srcOrd="0" destOrd="1" presId="urn:diagrams.loki3.com/BracketList"/>
    <dgm:cxn modelId="{8CA5E71D-B33B-4F4E-9800-6C73F59CF629}" type="presOf" srcId="{0C39AF44-80A8-4909-9017-EC682FC16446}" destId="{9D077E78-0E9C-46AD-8A74-7B3899C15CD8}" srcOrd="0" destOrd="0" presId="urn:diagrams.loki3.com/BracketList"/>
    <dgm:cxn modelId="{92BA6121-2F40-4600-ADDB-8F5E61F36BFF}" type="presOf" srcId="{4116D923-3DE5-4EC5-BFDB-86285A8C3598}" destId="{7322587A-D17B-491D-A5C5-528BA13D75A5}" srcOrd="0" destOrd="0" presId="urn:diagrams.loki3.com/BracketList"/>
    <dgm:cxn modelId="{644BDA21-EB70-47C0-B2A4-AC7753E8B130}" type="presOf" srcId="{B0A966FA-6428-4D34-9A3E-37A364C55447}" destId="{27414293-2DD2-476B-96CA-CF84F88EA85C}" srcOrd="0" destOrd="1" presId="urn:diagrams.loki3.com/BracketList"/>
    <dgm:cxn modelId="{C935C025-B350-49D2-8CCA-2285546782FB}" type="presOf" srcId="{23A3AFA6-B13B-489B-A46B-6687FDE40E13}" destId="{E680A0CF-98D3-4A0C-9072-749E075594E9}" srcOrd="0" destOrd="0" presId="urn:diagrams.loki3.com/BracketList"/>
    <dgm:cxn modelId="{312D7F26-6BC7-4814-B1BE-2BBFD19598E6}" srcId="{78B05FC9-D276-4A07-82CB-AC391D08B6F5}" destId="{4116D923-3DE5-4EC5-BFDB-86285A8C3598}" srcOrd="4" destOrd="0" parTransId="{DA854F54-B4EC-4130-9E51-B3E5DA9923DF}" sibTransId="{2B5C527C-2A5F-4F71-9138-CA7B8E4F7548}"/>
    <dgm:cxn modelId="{7E66283D-97AE-47D7-B763-285373F879C8}" srcId="{4116D923-3DE5-4EC5-BFDB-86285A8C3598}" destId="{64E7A648-6028-43E8-9DC0-8C6598AEFD20}" srcOrd="0" destOrd="0" parTransId="{5E2BA33E-1491-466E-8A19-EEF93FAFE440}" sibTransId="{7B5DD2BD-721A-4E33-83DC-8B7E4D1E6FBF}"/>
    <dgm:cxn modelId="{410D285F-6800-4E2F-9408-70DE0811CD9A}" type="presOf" srcId="{A25D86C3-EADB-4275-95F0-CD9034AE095F}" destId="{751F17BF-FDD8-4613-B5BB-B9FBDFA0334C}" srcOrd="0" destOrd="0" presId="urn:diagrams.loki3.com/BracketList"/>
    <dgm:cxn modelId="{C36E4F41-5493-437F-BC53-BF5BB0B2D5B1}" srcId="{4579C739-9B1A-4433-84B2-C9284774BA7B}" destId="{BDA20F66-4E23-47B5-AAB7-687B7DCDED00}" srcOrd="0" destOrd="0" parTransId="{406BE115-C2F1-4F53-B5B3-01C28047908F}" sibTransId="{3CF7C7F8-401D-4A06-B410-0ADED022F434}"/>
    <dgm:cxn modelId="{7181E062-C273-400C-83DB-0120FBD04AB1}" srcId="{78B05FC9-D276-4A07-82CB-AC391D08B6F5}" destId="{0C39AF44-80A8-4909-9017-EC682FC16446}" srcOrd="2" destOrd="0" parTransId="{BB5F584F-A29E-404D-80AD-88ECD20B955A}" sibTransId="{156988DD-B059-4030-810C-ACE544FC0D2B}"/>
    <dgm:cxn modelId="{3D258F68-FB42-4257-A4EE-BCEA781960CC}" srcId="{92574F46-373C-491B-B78A-0DB237A8F20D}" destId="{FE7E4222-A842-4F8C-9EE0-1A5A64A0F78B}" srcOrd="1" destOrd="0" parTransId="{DFA94B34-BC70-4652-84D4-5CCF9FC87A31}" sibTransId="{07999A3B-C1FC-40E6-B8E2-94883A2EEA09}"/>
    <dgm:cxn modelId="{A50A5E69-EA8E-4A85-B15E-94E12F047BC8}" type="presOf" srcId="{F7DDD677-0F79-4B03-8982-340409B7879A}" destId="{73D0CDEF-A320-49DE-BBCD-C1B64239A42A}" srcOrd="0" destOrd="2" presId="urn:diagrams.loki3.com/BracketList"/>
    <dgm:cxn modelId="{4CC1254A-733D-4FE5-8AA3-23E01E7D9AD6}" type="presOf" srcId="{5FBC0F64-3125-49BF-840F-2F443A68BDC2}" destId="{115C7564-30C5-4A8F-8876-466BC249709D}" srcOrd="0" destOrd="0" presId="urn:diagrams.loki3.com/BracketList"/>
    <dgm:cxn modelId="{F199CA6B-7FE0-4063-9850-2C59C6B71DCC}" srcId="{4579C739-9B1A-4433-84B2-C9284774BA7B}" destId="{6773ABD8-EA2F-4981-AD7D-A33765B8EACC}" srcOrd="1" destOrd="0" parTransId="{FEE3BE24-5AF8-410F-8A8A-81303EFF89D9}" sibTransId="{094C1CE9-4361-4680-A84A-81706F485810}"/>
    <dgm:cxn modelId="{A3984E4E-D183-45FE-946E-E92A291A7A94}" srcId="{3A08CB7D-CF45-452D-9A18-25D9A783F106}" destId="{63AB0D71-9067-4C93-B6E2-891F3E87FAE9}" srcOrd="1" destOrd="0" parTransId="{ABFE15F6-0CC6-4B3C-B7F8-41C591EBE78B}" sibTransId="{15673AEB-3F43-4087-A382-22843CC8DB60}"/>
    <dgm:cxn modelId="{258E1A51-CC87-430D-ABF9-8D8A2CEE912F}" srcId="{92574F46-373C-491B-B78A-0DB237A8F20D}" destId="{F7DDD677-0F79-4B03-8982-340409B7879A}" srcOrd="2" destOrd="0" parTransId="{D8B1E61D-CD95-4630-8244-927C790B00ED}" sibTransId="{9856C320-1E85-4BC9-87A7-CE8466E73A2D}"/>
    <dgm:cxn modelId="{E9C0B154-3E97-4B01-A45C-72CAC922521C}" type="presOf" srcId="{64E7A648-6028-43E8-9DC0-8C6598AEFD20}" destId="{75C79C7C-3729-4806-AAEE-46D8F6DADC47}" srcOrd="0" destOrd="0" presId="urn:diagrams.loki3.com/BracketList"/>
    <dgm:cxn modelId="{D3705155-5226-4F07-B5F5-CE65EC2D21AF}" srcId="{92574F46-373C-491B-B78A-0DB237A8F20D}" destId="{C574DDDE-1C8E-44C0-88BA-DA7F9F2F5D62}" srcOrd="0" destOrd="0" parTransId="{5F1FC445-FE69-4207-91C3-E343E67DEE6F}" sibTransId="{80766AF2-9C43-43B6-A2E8-D5D5EBAC48FF}"/>
    <dgm:cxn modelId="{7882C875-A119-4191-852D-1A7B2676EF1B}" srcId="{78B05FC9-D276-4A07-82CB-AC391D08B6F5}" destId="{23A3AFA6-B13B-489B-A46B-6687FDE40E13}" srcOrd="0" destOrd="0" parTransId="{836E1FB7-41B8-4E8F-B457-AF5703EF04D9}" sibTransId="{7A61AFC7-0B09-48C9-A0A7-9346A3046FAB}"/>
    <dgm:cxn modelId="{1B6DFF90-F503-4C0F-8043-BC44F6EDCE01}" srcId="{0C39AF44-80A8-4909-9017-EC682FC16446}" destId="{B0A966FA-6428-4D34-9A3E-37A364C55447}" srcOrd="1" destOrd="0" parTransId="{CDAC0042-7ECE-4C22-9D11-63ACDBEBA70C}" sibTransId="{601BAAAD-70A9-416A-A707-D0099D7C5C81}"/>
    <dgm:cxn modelId="{54725FA8-5613-4976-AD64-921163BAA73B}" srcId="{78B05FC9-D276-4A07-82CB-AC391D08B6F5}" destId="{3A08CB7D-CF45-452D-9A18-25D9A783F106}" srcOrd="6" destOrd="0" parTransId="{5A6A79BE-34FA-44CC-B83A-8F4B4CF983CB}" sibTransId="{CAD487F5-A709-437E-ABFE-06F6E019932C}"/>
    <dgm:cxn modelId="{384A93AA-7CD9-458F-84B3-3C00AAE8ABAA}" srcId="{3A08CB7D-CF45-452D-9A18-25D9A783F106}" destId="{77D1A00C-0B5A-49EB-823C-92741D5D63F3}" srcOrd="0" destOrd="0" parTransId="{51B83B93-60BE-4F36-AB43-108AF1693B07}" sibTransId="{9137D04F-9163-43E0-AD78-F71976DEDD91}"/>
    <dgm:cxn modelId="{41A19FB9-1912-4A19-8DF3-BA505562A5A0}" type="presOf" srcId="{75D35A07-64D8-4EC8-864C-92A053CE7D68}" destId="{27414293-2DD2-476B-96CA-CF84F88EA85C}" srcOrd="0" destOrd="0" presId="urn:diagrams.loki3.com/BracketList"/>
    <dgm:cxn modelId="{876D57BB-7599-4ADD-81D1-37A9A01588BD}" srcId="{78B05FC9-D276-4A07-82CB-AC391D08B6F5}" destId="{4579C739-9B1A-4433-84B2-C9284774BA7B}" srcOrd="3" destOrd="0" parTransId="{B47CD5C7-AB18-4BB9-B5F2-81622E221E95}" sibTransId="{8E0D6C29-B589-4E34-B403-17513CF6DEDA}"/>
    <dgm:cxn modelId="{369361BD-FCE8-4E52-ADF3-EB28628409AF}" srcId="{78B05FC9-D276-4A07-82CB-AC391D08B6F5}" destId="{5FBC0F64-3125-49BF-840F-2F443A68BDC2}" srcOrd="1" destOrd="0" parTransId="{B0593E55-7BBA-49F8-9CA4-5AA4C9F21BE0}" sibTransId="{3E595E6E-B955-47FE-886F-AD5365D36725}"/>
    <dgm:cxn modelId="{A5C845C4-7CAB-43B3-AC0B-DA9B10EDB85D}" type="presOf" srcId="{BDA20F66-4E23-47B5-AAB7-687B7DCDED00}" destId="{ACBBEEB6-2E01-4AE7-A6CA-C6E79DDB90FB}" srcOrd="0" destOrd="0" presId="urn:diagrams.loki3.com/BracketList"/>
    <dgm:cxn modelId="{231A58C5-5540-40F4-BF97-59839A76F7DF}" type="presOf" srcId="{C574DDDE-1C8E-44C0-88BA-DA7F9F2F5D62}" destId="{73D0CDEF-A320-49DE-BBCD-C1B64239A42A}" srcOrd="0" destOrd="0" presId="urn:diagrams.loki3.com/BracketList"/>
    <dgm:cxn modelId="{2C19ECD2-FB2F-42DF-92B1-D5612FACEE12}" type="presOf" srcId="{FE7E4222-A842-4F8C-9EE0-1A5A64A0F78B}" destId="{73D0CDEF-A320-49DE-BBCD-C1B64239A42A}" srcOrd="0" destOrd="1" presId="urn:diagrams.loki3.com/BracketList"/>
    <dgm:cxn modelId="{73F6FCDE-F35A-47E3-8120-33A6184801CD}" srcId="{23A3AFA6-B13B-489B-A46B-6687FDE40E13}" destId="{3813E08C-A6B4-4575-8607-27256BFF40E7}" srcOrd="0" destOrd="0" parTransId="{E483DFA1-6A3E-467C-B337-E3E6EFC9D0DB}" sibTransId="{C6772784-C542-4609-A52B-276462F04E2D}"/>
    <dgm:cxn modelId="{5CF8CAE2-F253-4CDD-A51D-7CDB72451BAB}" type="presOf" srcId="{77D1A00C-0B5A-49EB-823C-92741D5D63F3}" destId="{4DB6B1F6-7160-4409-B1BE-7A15B209AB12}" srcOrd="0" destOrd="0" presId="urn:diagrams.loki3.com/BracketList"/>
    <dgm:cxn modelId="{4EA3CFE7-2A19-495A-A711-BB4BE5CBD2EB}" srcId="{0C39AF44-80A8-4909-9017-EC682FC16446}" destId="{75D35A07-64D8-4EC8-864C-92A053CE7D68}" srcOrd="0" destOrd="0" parTransId="{F27372AF-DD89-4413-99CD-904E209E551D}" sibTransId="{0D910E83-7181-4BBF-A8A0-638C8A59827C}"/>
    <dgm:cxn modelId="{90DB13E8-ED30-419C-ADDB-6DF68D550EDA}" type="presOf" srcId="{78B05FC9-D276-4A07-82CB-AC391D08B6F5}" destId="{8F1142C3-B784-4016-BFCC-B7CADB5F8409}" srcOrd="0" destOrd="0" presId="urn:diagrams.loki3.com/BracketList"/>
    <dgm:cxn modelId="{814148EA-9BCB-4C87-91BC-7079BD9C4434}" type="presOf" srcId="{4579C739-9B1A-4433-84B2-C9284774BA7B}" destId="{21E230A2-64D0-4C8B-854F-5F59CC7EA649}" srcOrd="0" destOrd="0" presId="urn:diagrams.loki3.com/BracketList"/>
    <dgm:cxn modelId="{2CCD0DFA-72EF-4ED8-8B56-7744313C4149}" type="presOf" srcId="{3A08CB7D-CF45-452D-9A18-25D9A783F106}" destId="{7240E5F8-C9A4-4722-8F67-A02EC9104147}" srcOrd="0" destOrd="0" presId="urn:diagrams.loki3.com/BracketList"/>
    <dgm:cxn modelId="{45F19CFD-B1D7-42DF-8C08-649E0400263D}" type="presOf" srcId="{92574F46-373C-491B-B78A-0DB237A8F20D}" destId="{12A0EA5F-1926-48BF-83F6-B4F870D4B0A4}" srcOrd="0" destOrd="0" presId="urn:diagrams.loki3.com/BracketList"/>
    <dgm:cxn modelId="{5B8F41FE-CEF1-41A8-91C3-E58CD895CE4F}" type="presOf" srcId="{3813E08C-A6B4-4575-8607-27256BFF40E7}" destId="{D17170AC-1F0C-4EB3-A65A-0D85CEB86422}" srcOrd="0" destOrd="0" presId="urn:diagrams.loki3.com/BracketList"/>
    <dgm:cxn modelId="{3474F3FE-9BDD-4A1B-BDF6-D1FE15CAB424}" srcId="{5FBC0F64-3125-49BF-840F-2F443A68BDC2}" destId="{A25D86C3-EADB-4275-95F0-CD9034AE095F}" srcOrd="0" destOrd="0" parTransId="{C17B3235-A1B1-4E35-A7B0-6096F37B2902}" sibTransId="{535956B3-8C12-4973-AD83-B9DE006810F8}"/>
    <dgm:cxn modelId="{41792CFF-8ADA-4B31-9079-347A8AF001BA}" srcId="{78B05FC9-D276-4A07-82CB-AC391D08B6F5}" destId="{92574F46-373C-491B-B78A-0DB237A8F20D}" srcOrd="5" destOrd="0" parTransId="{44214B7D-93D4-4423-BA77-60C104AF58B9}" sibTransId="{8786E44A-3A10-4E65-BB66-8F7FCC063FBE}"/>
    <dgm:cxn modelId="{0077B798-3CA8-4945-8833-3A893744F24E}" type="presParOf" srcId="{8F1142C3-B784-4016-BFCC-B7CADB5F8409}" destId="{F1E50067-E7E4-4107-A51D-B8C33106E781}" srcOrd="0" destOrd="0" presId="urn:diagrams.loki3.com/BracketList"/>
    <dgm:cxn modelId="{163228DD-23C0-4F97-BE4F-780915B36850}" type="presParOf" srcId="{F1E50067-E7E4-4107-A51D-B8C33106E781}" destId="{E680A0CF-98D3-4A0C-9072-749E075594E9}" srcOrd="0" destOrd="0" presId="urn:diagrams.loki3.com/BracketList"/>
    <dgm:cxn modelId="{24A77986-1595-4B76-82F8-5A6B9D954799}" type="presParOf" srcId="{F1E50067-E7E4-4107-A51D-B8C33106E781}" destId="{6D570D22-2400-4AA0-ABD0-D7025A0FB700}" srcOrd="1" destOrd="0" presId="urn:diagrams.loki3.com/BracketList"/>
    <dgm:cxn modelId="{6E614F4C-2FBF-49C7-8825-855A6E98360B}" type="presParOf" srcId="{F1E50067-E7E4-4107-A51D-B8C33106E781}" destId="{80BF52DD-451C-4315-865D-CBFD2907717D}" srcOrd="2" destOrd="0" presId="urn:diagrams.loki3.com/BracketList"/>
    <dgm:cxn modelId="{32E8B352-299B-4029-BEDA-D79992E77986}" type="presParOf" srcId="{F1E50067-E7E4-4107-A51D-B8C33106E781}" destId="{D17170AC-1F0C-4EB3-A65A-0D85CEB86422}" srcOrd="3" destOrd="0" presId="urn:diagrams.loki3.com/BracketList"/>
    <dgm:cxn modelId="{0416D76A-30A5-495C-B3BA-9C488C9F0C48}" type="presParOf" srcId="{8F1142C3-B784-4016-BFCC-B7CADB5F8409}" destId="{01DAF31C-82C2-4100-9261-4433C3F7C549}" srcOrd="1" destOrd="0" presId="urn:diagrams.loki3.com/BracketList"/>
    <dgm:cxn modelId="{6D45503C-C081-4CF3-9E09-A1D47B3213A6}" type="presParOf" srcId="{8F1142C3-B784-4016-BFCC-B7CADB5F8409}" destId="{F642FB94-BB8C-4948-8B0D-BC941AB1862E}" srcOrd="2" destOrd="0" presId="urn:diagrams.loki3.com/BracketList"/>
    <dgm:cxn modelId="{B7F8752D-8194-4A31-B78A-D10E3FF1C4DD}" type="presParOf" srcId="{F642FB94-BB8C-4948-8B0D-BC941AB1862E}" destId="{115C7564-30C5-4A8F-8876-466BC249709D}" srcOrd="0" destOrd="0" presId="urn:diagrams.loki3.com/BracketList"/>
    <dgm:cxn modelId="{69F392BA-75CE-47C9-91C0-88ED53506DDF}" type="presParOf" srcId="{F642FB94-BB8C-4948-8B0D-BC941AB1862E}" destId="{D50D5F9A-76DC-4C6E-B6B4-7840225F3BD9}" srcOrd="1" destOrd="0" presId="urn:diagrams.loki3.com/BracketList"/>
    <dgm:cxn modelId="{EE568D74-394F-408E-93FA-5CF1D359A31B}" type="presParOf" srcId="{F642FB94-BB8C-4948-8B0D-BC941AB1862E}" destId="{A4A3162C-D362-4108-AF4B-D5659287C7F5}" srcOrd="2" destOrd="0" presId="urn:diagrams.loki3.com/BracketList"/>
    <dgm:cxn modelId="{51CE7340-037E-4BD8-B237-71566BB78AF1}" type="presParOf" srcId="{F642FB94-BB8C-4948-8B0D-BC941AB1862E}" destId="{751F17BF-FDD8-4613-B5BB-B9FBDFA0334C}" srcOrd="3" destOrd="0" presId="urn:diagrams.loki3.com/BracketList"/>
    <dgm:cxn modelId="{891A258D-3D0C-489C-A914-5972F376CE4A}" type="presParOf" srcId="{8F1142C3-B784-4016-BFCC-B7CADB5F8409}" destId="{17FD74FF-7702-42B6-B3DD-A74DDED9B434}" srcOrd="3" destOrd="0" presId="urn:diagrams.loki3.com/BracketList"/>
    <dgm:cxn modelId="{EDD670E7-AC52-4F0C-A42B-DA4CC9FCA2EA}" type="presParOf" srcId="{8F1142C3-B784-4016-BFCC-B7CADB5F8409}" destId="{50E53184-DE8A-4C80-BEEE-606AD4561D23}" srcOrd="4" destOrd="0" presId="urn:diagrams.loki3.com/BracketList"/>
    <dgm:cxn modelId="{7833B2C7-5A15-4C04-9C99-43E245F6BD9D}" type="presParOf" srcId="{50E53184-DE8A-4C80-BEEE-606AD4561D23}" destId="{9D077E78-0E9C-46AD-8A74-7B3899C15CD8}" srcOrd="0" destOrd="0" presId="urn:diagrams.loki3.com/BracketList"/>
    <dgm:cxn modelId="{AC04FC3D-78EF-44EF-AEF1-422E5C9C5BA5}" type="presParOf" srcId="{50E53184-DE8A-4C80-BEEE-606AD4561D23}" destId="{3F17E1D1-AB1D-4C0D-9B27-E12DB15ADE55}" srcOrd="1" destOrd="0" presId="urn:diagrams.loki3.com/BracketList"/>
    <dgm:cxn modelId="{88668B54-4322-4DF4-AC74-955C927EE81A}" type="presParOf" srcId="{50E53184-DE8A-4C80-BEEE-606AD4561D23}" destId="{DF653467-87A7-41D5-A1CA-44172674291A}" srcOrd="2" destOrd="0" presId="urn:diagrams.loki3.com/BracketList"/>
    <dgm:cxn modelId="{694862DA-9FC1-40D5-B212-52ABB74234B4}" type="presParOf" srcId="{50E53184-DE8A-4C80-BEEE-606AD4561D23}" destId="{27414293-2DD2-476B-96CA-CF84F88EA85C}" srcOrd="3" destOrd="0" presId="urn:diagrams.loki3.com/BracketList"/>
    <dgm:cxn modelId="{082A07C8-01FC-4CBB-A73C-3812C24DEDC0}" type="presParOf" srcId="{8F1142C3-B784-4016-BFCC-B7CADB5F8409}" destId="{5F6688D9-7D39-40B1-B6AE-0648126063F7}" srcOrd="5" destOrd="0" presId="urn:diagrams.loki3.com/BracketList"/>
    <dgm:cxn modelId="{AFD17F05-5C53-4357-905D-1349002FAE06}" type="presParOf" srcId="{8F1142C3-B784-4016-BFCC-B7CADB5F8409}" destId="{AACE447C-F5A8-4782-A028-24C49C473647}" srcOrd="6" destOrd="0" presId="urn:diagrams.loki3.com/BracketList"/>
    <dgm:cxn modelId="{3B54E6B0-5B90-48AC-9564-CAFB9F9E0BEB}" type="presParOf" srcId="{AACE447C-F5A8-4782-A028-24C49C473647}" destId="{21E230A2-64D0-4C8B-854F-5F59CC7EA649}" srcOrd="0" destOrd="0" presId="urn:diagrams.loki3.com/BracketList"/>
    <dgm:cxn modelId="{C0CE168B-9047-4E7E-8F8D-32A9D8221EDB}" type="presParOf" srcId="{AACE447C-F5A8-4782-A028-24C49C473647}" destId="{BEEEAB6E-FEEE-4F83-B0ED-A139C5EAF7B5}" srcOrd="1" destOrd="0" presId="urn:diagrams.loki3.com/BracketList"/>
    <dgm:cxn modelId="{7FC49954-9CFD-4C74-8B8E-5448D2328DA8}" type="presParOf" srcId="{AACE447C-F5A8-4782-A028-24C49C473647}" destId="{5153FEFB-B68A-4A98-B610-E6F90F05FAEC}" srcOrd="2" destOrd="0" presId="urn:diagrams.loki3.com/BracketList"/>
    <dgm:cxn modelId="{0695F01D-6A81-4AC7-8C97-B736D1AA3078}" type="presParOf" srcId="{AACE447C-F5A8-4782-A028-24C49C473647}" destId="{ACBBEEB6-2E01-4AE7-A6CA-C6E79DDB90FB}" srcOrd="3" destOrd="0" presId="urn:diagrams.loki3.com/BracketList"/>
    <dgm:cxn modelId="{4014D864-3504-4A0F-8962-83FDF228B01F}" type="presParOf" srcId="{8F1142C3-B784-4016-BFCC-B7CADB5F8409}" destId="{3D63994A-DED2-4CE2-92EA-9DFB02B0E65B}" srcOrd="7" destOrd="0" presId="urn:diagrams.loki3.com/BracketList"/>
    <dgm:cxn modelId="{D2123CD8-5A41-44E6-BE9A-3F23216BFA38}" type="presParOf" srcId="{8F1142C3-B784-4016-BFCC-B7CADB5F8409}" destId="{E3A77278-5CE5-4FE7-AE08-3D6A94BDA486}" srcOrd="8" destOrd="0" presId="urn:diagrams.loki3.com/BracketList"/>
    <dgm:cxn modelId="{FD80515C-513B-4A5E-8418-A1E1D9B829F7}" type="presParOf" srcId="{E3A77278-5CE5-4FE7-AE08-3D6A94BDA486}" destId="{7322587A-D17B-491D-A5C5-528BA13D75A5}" srcOrd="0" destOrd="0" presId="urn:diagrams.loki3.com/BracketList"/>
    <dgm:cxn modelId="{ABFDFF2A-4ECE-49EE-90DF-0F4E205B8E6A}" type="presParOf" srcId="{E3A77278-5CE5-4FE7-AE08-3D6A94BDA486}" destId="{5A73C570-93D4-4BB4-A97B-49E93FBB10AF}" srcOrd="1" destOrd="0" presId="urn:diagrams.loki3.com/BracketList"/>
    <dgm:cxn modelId="{701C3234-A3D2-4815-BAB2-51940DE0999C}" type="presParOf" srcId="{E3A77278-5CE5-4FE7-AE08-3D6A94BDA486}" destId="{E8AAC000-7280-4CD8-AE6A-A316A0E39DB1}" srcOrd="2" destOrd="0" presId="urn:diagrams.loki3.com/BracketList"/>
    <dgm:cxn modelId="{D83566BF-6A4E-4D33-8AA2-BB02FF16C433}" type="presParOf" srcId="{E3A77278-5CE5-4FE7-AE08-3D6A94BDA486}" destId="{75C79C7C-3729-4806-AAEE-46D8F6DADC47}" srcOrd="3" destOrd="0" presId="urn:diagrams.loki3.com/BracketList"/>
    <dgm:cxn modelId="{21BAE17A-82E5-4283-95CE-0201A7602AA5}" type="presParOf" srcId="{8F1142C3-B784-4016-BFCC-B7CADB5F8409}" destId="{FBA0BA17-AFBB-4F49-A492-1D67F6EF476E}" srcOrd="9" destOrd="0" presId="urn:diagrams.loki3.com/BracketList"/>
    <dgm:cxn modelId="{4BCC0A42-2FE9-4FC1-8DF2-D3EFBAD42BE9}" type="presParOf" srcId="{8F1142C3-B784-4016-BFCC-B7CADB5F8409}" destId="{7314BAF3-18FB-4FBD-893A-5910253B3749}" srcOrd="10" destOrd="0" presId="urn:diagrams.loki3.com/BracketList"/>
    <dgm:cxn modelId="{E0D6A4BC-B8D1-4433-AC77-B38B2773F2C4}" type="presParOf" srcId="{7314BAF3-18FB-4FBD-893A-5910253B3749}" destId="{12A0EA5F-1926-48BF-83F6-B4F870D4B0A4}" srcOrd="0" destOrd="0" presId="urn:diagrams.loki3.com/BracketList"/>
    <dgm:cxn modelId="{1BBE3E1A-BAF4-4EBB-856D-AEA63F1D678C}" type="presParOf" srcId="{7314BAF3-18FB-4FBD-893A-5910253B3749}" destId="{3A65A123-C233-4E3C-932E-9E4C8554CA5E}" srcOrd="1" destOrd="0" presId="urn:diagrams.loki3.com/BracketList"/>
    <dgm:cxn modelId="{5E54255B-1B32-48D2-9F30-15B7BEC2670B}" type="presParOf" srcId="{7314BAF3-18FB-4FBD-893A-5910253B3749}" destId="{4A30ABBE-2F36-4DD2-9F8D-72916AFA1899}" srcOrd="2" destOrd="0" presId="urn:diagrams.loki3.com/BracketList"/>
    <dgm:cxn modelId="{69DDDEEA-BD28-42F3-B089-E75F9BD9C67A}" type="presParOf" srcId="{7314BAF3-18FB-4FBD-893A-5910253B3749}" destId="{73D0CDEF-A320-49DE-BBCD-C1B64239A42A}" srcOrd="3" destOrd="0" presId="urn:diagrams.loki3.com/BracketList"/>
    <dgm:cxn modelId="{33CB7BBB-D628-4DDC-9919-7E52FC630785}" type="presParOf" srcId="{8F1142C3-B784-4016-BFCC-B7CADB5F8409}" destId="{BF361E9D-58A8-48D0-8591-33CFE3361D9D}" srcOrd="11" destOrd="0" presId="urn:diagrams.loki3.com/BracketList"/>
    <dgm:cxn modelId="{33F3CDF1-DA34-4759-A152-374725522290}" type="presParOf" srcId="{8F1142C3-B784-4016-BFCC-B7CADB5F8409}" destId="{7F521090-8B6F-479E-99C2-4578B9EFFDB7}" srcOrd="12" destOrd="0" presId="urn:diagrams.loki3.com/BracketList"/>
    <dgm:cxn modelId="{DAA37F45-7FE4-4FD2-8942-186DC0D49613}" type="presParOf" srcId="{7F521090-8B6F-479E-99C2-4578B9EFFDB7}" destId="{7240E5F8-C9A4-4722-8F67-A02EC9104147}" srcOrd="0" destOrd="0" presId="urn:diagrams.loki3.com/BracketList"/>
    <dgm:cxn modelId="{2403595D-0C21-49F1-84AC-39BC60FDBED6}" type="presParOf" srcId="{7F521090-8B6F-479E-99C2-4578B9EFFDB7}" destId="{F153D6AF-CB77-4456-B3AF-AA29308BA3EF}" srcOrd="1" destOrd="0" presId="urn:diagrams.loki3.com/BracketList"/>
    <dgm:cxn modelId="{44386308-3FB7-4976-98C9-3F353C70F3DA}" type="presParOf" srcId="{7F521090-8B6F-479E-99C2-4578B9EFFDB7}" destId="{8E8C6D19-5F05-4000-A7C6-F7C86DC5533B}" srcOrd="2" destOrd="0" presId="urn:diagrams.loki3.com/BracketList"/>
    <dgm:cxn modelId="{A94E79D2-F545-45C8-98C6-0E113FABDB53}" type="presParOf" srcId="{7F521090-8B6F-479E-99C2-4578B9EFFDB7}" destId="{4DB6B1F6-7160-4409-B1BE-7A15B209AB1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6BA19F-A2B1-47FC-A82F-BDB9A68336CC}">
      <dsp:nvSpPr>
        <dsp:cNvPr id="0" name=""/>
        <dsp:cNvSpPr/>
      </dsp:nvSpPr>
      <dsp:spPr>
        <a:xfrm>
          <a:off x="5584" y="1199031"/>
          <a:ext cx="1426740" cy="674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Nov-Jan</a:t>
          </a:r>
        </a:p>
      </dsp:txBody>
      <dsp:txXfrm>
        <a:off x="5584" y="1199031"/>
        <a:ext cx="1426740" cy="449337"/>
      </dsp:txXfrm>
    </dsp:sp>
    <dsp:sp modelId="{976D99DC-4B76-4CA0-9B27-B66B547C290A}">
      <dsp:nvSpPr>
        <dsp:cNvPr id="0" name=""/>
        <dsp:cNvSpPr/>
      </dsp:nvSpPr>
      <dsp:spPr>
        <a:xfrm>
          <a:off x="297808" y="1648368"/>
          <a:ext cx="1426740" cy="1242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Charter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Aim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Fishbone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Flowchart</a:t>
          </a:r>
        </a:p>
      </dsp:txBody>
      <dsp:txXfrm>
        <a:off x="334185" y="1684745"/>
        <a:ext cx="1353986" cy="1169246"/>
      </dsp:txXfrm>
    </dsp:sp>
    <dsp:sp modelId="{F834C907-266E-4D99-B104-3657C2B01465}">
      <dsp:nvSpPr>
        <dsp:cNvPr id="0" name=""/>
        <dsp:cNvSpPr/>
      </dsp:nvSpPr>
      <dsp:spPr>
        <a:xfrm>
          <a:off x="1648614" y="1246091"/>
          <a:ext cx="458532" cy="355217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1648614" y="1317134"/>
        <a:ext cx="351967" cy="213131"/>
      </dsp:txXfrm>
    </dsp:sp>
    <dsp:sp modelId="{4E86B7D9-BB7F-4A3B-8951-BA428C4D197D}">
      <dsp:nvSpPr>
        <dsp:cNvPr id="0" name=""/>
        <dsp:cNvSpPr/>
      </dsp:nvSpPr>
      <dsp:spPr>
        <a:xfrm>
          <a:off x="2297480" y="1199031"/>
          <a:ext cx="1426740" cy="674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Jan-Feb</a:t>
          </a:r>
        </a:p>
      </dsp:txBody>
      <dsp:txXfrm>
        <a:off x="2297480" y="1199031"/>
        <a:ext cx="1426740" cy="449337"/>
      </dsp:txXfrm>
    </dsp:sp>
    <dsp:sp modelId="{FB58ABF8-9D58-4C85-B16C-58587A0D9EDD}">
      <dsp:nvSpPr>
        <dsp:cNvPr id="0" name=""/>
        <dsp:cNvSpPr/>
      </dsp:nvSpPr>
      <dsp:spPr>
        <a:xfrm>
          <a:off x="2502830" y="1648368"/>
          <a:ext cx="1600489" cy="1242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Data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Stakeholders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Change Ideas</a:t>
          </a:r>
        </a:p>
      </dsp:txBody>
      <dsp:txXfrm>
        <a:off x="2539207" y="1684745"/>
        <a:ext cx="1527735" cy="1169246"/>
      </dsp:txXfrm>
    </dsp:sp>
    <dsp:sp modelId="{729B1BDB-256A-4B81-AFD9-40DD479A1BC4}">
      <dsp:nvSpPr>
        <dsp:cNvPr id="0" name=""/>
        <dsp:cNvSpPr/>
      </dsp:nvSpPr>
      <dsp:spPr>
        <a:xfrm>
          <a:off x="3962228" y="1246091"/>
          <a:ext cx="504575" cy="355217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3962228" y="1317134"/>
        <a:ext cx="398010" cy="213131"/>
      </dsp:txXfrm>
    </dsp:sp>
    <dsp:sp modelId="{0B50822D-A0B6-4A3B-9C1B-E16996EC9363}">
      <dsp:nvSpPr>
        <dsp:cNvPr id="0" name=""/>
        <dsp:cNvSpPr/>
      </dsp:nvSpPr>
      <dsp:spPr>
        <a:xfrm>
          <a:off x="4676250" y="1199031"/>
          <a:ext cx="1426740" cy="674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Feb-Apr</a:t>
          </a:r>
        </a:p>
      </dsp:txBody>
      <dsp:txXfrm>
        <a:off x="4676250" y="1199031"/>
        <a:ext cx="1426740" cy="449337"/>
      </dsp:txXfrm>
    </dsp:sp>
    <dsp:sp modelId="{8A8A0C84-867A-4986-AE47-B6AABD5672FD}">
      <dsp:nvSpPr>
        <dsp:cNvPr id="0" name=""/>
        <dsp:cNvSpPr/>
      </dsp:nvSpPr>
      <dsp:spPr>
        <a:xfrm>
          <a:off x="4968474" y="1648368"/>
          <a:ext cx="1426740" cy="1242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Planning &amp; Making Change</a:t>
          </a:r>
        </a:p>
      </dsp:txBody>
      <dsp:txXfrm>
        <a:off x="5004851" y="1684745"/>
        <a:ext cx="1353986" cy="11692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80A0CF-98D3-4A0C-9072-749E075594E9}">
      <dsp:nvSpPr>
        <dsp:cNvPr id="0" name=""/>
        <dsp:cNvSpPr/>
      </dsp:nvSpPr>
      <dsp:spPr>
        <a:xfrm>
          <a:off x="0" y="8833"/>
          <a:ext cx="1714500" cy="61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Problem Statement</a:t>
          </a:r>
        </a:p>
      </dsp:txBody>
      <dsp:txXfrm>
        <a:off x="0" y="8833"/>
        <a:ext cx="1714500" cy="613800"/>
      </dsp:txXfrm>
    </dsp:sp>
    <dsp:sp modelId="{6D570D22-2400-4AA0-ABD0-D7025A0FB700}">
      <dsp:nvSpPr>
        <dsp:cNvPr id="0" name=""/>
        <dsp:cNvSpPr/>
      </dsp:nvSpPr>
      <dsp:spPr>
        <a:xfrm>
          <a:off x="1714500" y="136449"/>
          <a:ext cx="342900" cy="358569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7170AC-1F0C-4EB3-A65A-0D85CEB86422}">
      <dsp:nvSpPr>
        <dsp:cNvPr id="0" name=""/>
        <dsp:cNvSpPr/>
      </dsp:nvSpPr>
      <dsp:spPr>
        <a:xfrm>
          <a:off x="2194560" y="8833"/>
          <a:ext cx="4663441" cy="613800"/>
        </a:xfrm>
        <a:prstGeom prst="rect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Create this statement with team</a:t>
          </a:r>
        </a:p>
      </dsp:txBody>
      <dsp:txXfrm>
        <a:off x="2194560" y="8833"/>
        <a:ext cx="4663441" cy="613800"/>
      </dsp:txXfrm>
    </dsp:sp>
    <dsp:sp modelId="{115C7564-30C5-4A8F-8876-466BC249709D}">
      <dsp:nvSpPr>
        <dsp:cNvPr id="0" name=""/>
        <dsp:cNvSpPr/>
      </dsp:nvSpPr>
      <dsp:spPr>
        <a:xfrm>
          <a:off x="0" y="734233"/>
          <a:ext cx="1714500" cy="61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Team Members</a:t>
          </a:r>
        </a:p>
      </dsp:txBody>
      <dsp:txXfrm>
        <a:off x="0" y="734233"/>
        <a:ext cx="1714500" cy="613800"/>
      </dsp:txXfrm>
    </dsp:sp>
    <dsp:sp modelId="{D50D5F9A-76DC-4C6E-B6B4-7840225F3BD9}">
      <dsp:nvSpPr>
        <dsp:cNvPr id="0" name=""/>
        <dsp:cNvSpPr/>
      </dsp:nvSpPr>
      <dsp:spPr>
        <a:xfrm>
          <a:off x="1714500" y="842210"/>
          <a:ext cx="342900" cy="397846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1F17BF-FDD8-4613-B5BB-B9FBDFA0334C}">
      <dsp:nvSpPr>
        <dsp:cNvPr id="0" name=""/>
        <dsp:cNvSpPr/>
      </dsp:nvSpPr>
      <dsp:spPr>
        <a:xfrm>
          <a:off x="2194560" y="734233"/>
          <a:ext cx="4663441" cy="613800"/>
        </a:xfrm>
        <a:prstGeom prst="rect">
          <a:avLst/>
        </a:prstGeom>
        <a:gradFill rotWithShape="0">
          <a:gsLst>
            <a:gs pos="0">
              <a:srgbClr val="4472C4">
                <a:hueOff val="-1225557"/>
                <a:satOff val="-1705"/>
                <a:lumOff val="-654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1225557"/>
                <a:satOff val="-1705"/>
                <a:lumOff val="-654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1225557"/>
                <a:satOff val="-1705"/>
                <a:lumOff val="-654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Include coach, sponsor and each member (core and extended)</a:t>
          </a:r>
        </a:p>
      </dsp:txBody>
      <dsp:txXfrm>
        <a:off x="2194560" y="734233"/>
        <a:ext cx="4663441" cy="613800"/>
      </dsp:txXfrm>
    </dsp:sp>
    <dsp:sp modelId="{9D077E78-0E9C-46AD-8A74-7B3899C15CD8}">
      <dsp:nvSpPr>
        <dsp:cNvPr id="0" name=""/>
        <dsp:cNvSpPr/>
      </dsp:nvSpPr>
      <dsp:spPr>
        <a:xfrm>
          <a:off x="0" y="1491103"/>
          <a:ext cx="1714500" cy="671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Central Question/ Why</a:t>
          </a:r>
          <a:r>
            <a:rPr lang="en-US" sz="1400" b="1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work on this now?</a:t>
          </a:r>
          <a:endParaRPr lang="en-US" sz="1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1491103"/>
        <a:ext cx="1714500" cy="671343"/>
      </dsp:txXfrm>
    </dsp:sp>
    <dsp:sp modelId="{3F17E1D1-AB1D-4C0D-9B27-E12DB15ADE55}">
      <dsp:nvSpPr>
        <dsp:cNvPr id="0" name=""/>
        <dsp:cNvSpPr/>
      </dsp:nvSpPr>
      <dsp:spPr>
        <a:xfrm>
          <a:off x="1714500" y="1601581"/>
          <a:ext cx="342900" cy="450386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414293-2DD2-476B-96CA-CF84F88EA85C}">
      <dsp:nvSpPr>
        <dsp:cNvPr id="0" name=""/>
        <dsp:cNvSpPr/>
      </dsp:nvSpPr>
      <dsp:spPr>
        <a:xfrm>
          <a:off x="2194560" y="1459633"/>
          <a:ext cx="4663441" cy="734282"/>
        </a:xfrm>
        <a:prstGeom prst="rect">
          <a:avLst/>
        </a:prstGeom>
        <a:gradFill rotWithShape="0">
          <a:gsLst>
            <a:gs pos="0">
              <a:srgbClr val="4472C4">
                <a:hueOff val="-2451115"/>
                <a:satOff val="-3409"/>
                <a:lumOff val="-1307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2451115"/>
                <a:satOff val="-3409"/>
                <a:lumOff val="-1307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2451115"/>
                <a:satOff val="-3409"/>
                <a:lumOff val="-1307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Create this statement with team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is the impact anticipated OR what are the current losses</a:t>
          </a:r>
        </a:p>
      </dsp:txBody>
      <dsp:txXfrm>
        <a:off x="2194560" y="1459633"/>
        <a:ext cx="4663441" cy="734282"/>
      </dsp:txXfrm>
    </dsp:sp>
    <dsp:sp modelId="{21E230A2-64D0-4C8B-854F-5F59CC7EA649}">
      <dsp:nvSpPr>
        <dsp:cNvPr id="0" name=""/>
        <dsp:cNvSpPr/>
      </dsp:nvSpPr>
      <dsp:spPr>
        <a:xfrm>
          <a:off x="0" y="2305516"/>
          <a:ext cx="1714500" cy="61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Measures</a:t>
          </a:r>
        </a:p>
      </dsp:txBody>
      <dsp:txXfrm>
        <a:off x="0" y="2305516"/>
        <a:ext cx="1714500" cy="613800"/>
      </dsp:txXfrm>
    </dsp:sp>
    <dsp:sp modelId="{BEEEAB6E-FEEE-4F83-B0ED-A139C5EAF7B5}">
      <dsp:nvSpPr>
        <dsp:cNvPr id="0" name=""/>
        <dsp:cNvSpPr/>
      </dsp:nvSpPr>
      <dsp:spPr>
        <a:xfrm>
          <a:off x="1714500" y="2407861"/>
          <a:ext cx="342900" cy="409109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BBEEB6-2E01-4AE7-A6CA-C6E79DDB90FB}">
      <dsp:nvSpPr>
        <dsp:cNvPr id="0" name=""/>
        <dsp:cNvSpPr/>
      </dsp:nvSpPr>
      <dsp:spPr>
        <a:xfrm>
          <a:off x="2194560" y="2305516"/>
          <a:ext cx="4663441" cy="613800"/>
        </a:xfrm>
        <a:prstGeom prst="rect">
          <a:avLst/>
        </a:prstGeom>
        <a:gradFill rotWithShape="0">
          <a:gsLst>
            <a:gs pos="0">
              <a:srgbClr val="4472C4">
                <a:hueOff val="-3676672"/>
                <a:satOff val="-5114"/>
                <a:lumOff val="-1961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3676672"/>
                <a:satOff val="-5114"/>
                <a:lumOff val="-1961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3676672"/>
                <a:satOff val="-5114"/>
                <a:lumOff val="-1961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Measurement from PI Goals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If implementation goal –evidence that it is implemented?</a:t>
          </a:r>
        </a:p>
      </dsp:txBody>
      <dsp:txXfrm>
        <a:off x="2194560" y="2305516"/>
        <a:ext cx="4663441" cy="613800"/>
      </dsp:txXfrm>
    </dsp:sp>
    <dsp:sp modelId="{7322587A-D17B-491D-A5C5-528BA13D75A5}">
      <dsp:nvSpPr>
        <dsp:cNvPr id="0" name=""/>
        <dsp:cNvSpPr/>
      </dsp:nvSpPr>
      <dsp:spPr>
        <a:xfrm>
          <a:off x="0" y="3030916"/>
          <a:ext cx="1714500" cy="61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Goal Statement</a:t>
          </a:r>
        </a:p>
      </dsp:txBody>
      <dsp:txXfrm>
        <a:off x="0" y="3030916"/>
        <a:ext cx="1714500" cy="613800"/>
      </dsp:txXfrm>
    </dsp:sp>
    <dsp:sp modelId="{5A73C570-93D4-4BB4-A97B-49E93FBB10AF}">
      <dsp:nvSpPr>
        <dsp:cNvPr id="0" name=""/>
        <dsp:cNvSpPr/>
      </dsp:nvSpPr>
      <dsp:spPr>
        <a:xfrm>
          <a:off x="1714500" y="3123161"/>
          <a:ext cx="342900" cy="429310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C79C7C-3729-4806-AAEE-46D8F6DADC47}">
      <dsp:nvSpPr>
        <dsp:cNvPr id="0" name=""/>
        <dsp:cNvSpPr/>
      </dsp:nvSpPr>
      <dsp:spPr>
        <a:xfrm>
          <a:off x="2194560" y="3030916"/>
          <a:ext cx="4663441" cy="613800"/>
        </a:xfrm>
        <a:prstGeom prst="rect">
          <a:avLst/>
        </a:prstGeom>
        <a:gradFill rotWithShape="0">
          <a:gsLst>
            <a:gs pos="0">
              <a:srgbClr val="4472C4">
                <a:hueOff val="-4902230"/>
                <a:satOff val="-6819"/>
                <a:lumOff val="-2615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4902230"/>
                <a:satOff val="-6819"/>
                <a:lumOff val="-2615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4902230"/>
                <a:satOff val="-6819"/>
                <a:lumOff val="-2615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Goals from PI Goals spreadsheet – baseline and follow up. </a:t>
          </a:r>
        </a:p>
      </dsp:txBody>
      <dsp:txXfrm>
        <a:off x="2194560" y="3030916"/>
        <a:ext cx="4663441" cy="613800"/>
      </dsp:txXfrm>
    </dsp:sp>
    <dsp:sp modelId="{12A0EA5F-1926-48BF-83F6-B4F870D4B0A4}">
      <dsp:nvSpPr>
        <dsp:cNvPr id="0" name=""/>
        <dsp:cNvSpPr/>
      </dsp:nvSpPr>
      <dsp:spPr>
        <a:xfrm>
          <a:off x="0" y="3833041"/>
          <a:ext cx="1714500" cy="61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Milestones/ Dates</a:t>
          </a:r>
        </a:p>
      </dsp:txBody>
      <dsp:txXfrm>
        <a:off x="0" y="3833041"/>
        <a:ext cx="1714500" cy="613800"/>
      </dsp:txXfrm>
    </dsp:sp>
    <dsp:sp modelId="{3A65A123-C233-4E3C-932E-9E4C8554CA5E}">
      <dsp:nvSpPr>
        <dsp:cNvPr id="0" name=""/>
        <dsp:cNvSpPr/>
      </dsp:nvSpPr>
      <dsp:spPr>
        <a:xfrm>
          <a:off x="1714500" y="3859001"/>
          <a:ext cx="342900" cy="561880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D0CDEF-A320-49DE-BBCD-C1B64239A42A}">
      <dsp:nvSpPr>
        <dsp:cNvPr id="0" name=""/>
        <dsp:cNvSpPr/>
      </dsp:nvSpPr>
      <dsp:spPr>
        <a:xfrm>
          <a:off x="2194560" y="3756316"/>
          <a:ext cx="4663441" cy="767250"/>
        </a:xfrm>
        <a:prstGeom prst="rect">
          <a:avLst/>
        </a:prstGeom>
        <a:gradFill rotWithShape="0">
          <a:gsLst>
            <a:gs pos="0">
              <a:srgbClr val="4472C4">
                <a:hueOff val="-6127787"/>
                <a:satOff val="-8523"/>
                <a:lumOff val="-3268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6127787"/>
                <a:satOff val="-8523"/>
                <a:lumOff val="-3268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6127787"/>
                <a:satOff val="-8523"/>
                <a:lumOff val="-3268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Date team first meeting and date project charter created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Deliverables and when they are due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Date each PDSA launched, completed.</a:t>
          </a:r>
        </a:p>
      </dsp:txBody>
      <dsp:txXfrm>
        <a:off x="2194560" y="3756316"/>
        <a:ext cx="4663441" cy="767250"/>
      </dsp:txXfrm>
    </dsp:sp>
    <dsp:sp modelId="{7240E5F8-C9A4-4722-8F67-A02EC9104147}">
      <dsp:nvSpPr>
        <dsp:cNvPr id="0" name=""/>
        <dsp:cNvSpPr/>
      </dsp:nvSpPr>
      <dsp:spPr>
        <a:xfrm>
          <a:off x="0" y="4635166"/>
          <a:ext cx="1714500" cy="61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35560" rIns="99568" bIns="3556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Scope</a:t>
          </a:r>
          <a:r>
            <a:rPr lang="en-US" sz="1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</a:t>
          </a:r>
          <a:endParaRPr lang="en-US" sz="11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4635166"/>
        <a:ext cx="1714500" cy="613800"/>
      </dsp:txXfrm>
    </dsp:sp>
    <dsp:sp modelId="{F153D6AF-CB77-4456-B3AF-AA29308BA3EF}">
      <dsp:nvSpPr>
        <dsp:cNvPr id="0" name=""/>
        <dsp:cNvSpPr/>
      </dsp:nvSpPr>
      <dsp:spPr>
        <a:xfrm>
          <a:off x="1714500" y="4727653"/>
          <a:ext cx="342900" cy="428825"/>
        </a:xfrm>
        <a:prstGeom prst="rightArrow">
          <a:avLst/>
        </a:prstGeom>
        <a:solidFill>
          <a:srgbClr val="5B9BD5"/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B6B1F6-7160-4409-B1BE-7A15B209AB12}">
      <dsp:nvSpPr>
        <dsp:cNvPr id="0" name=""/>
        <dsp:cNvSpPr/>
      </dsp:nvSpPr>
      <dsp:spPr>
        <a:xfrm>
          <a:off x="2194560" y="4635166"/>
          <a:ext cx="4663441" cy="613800"/>
        </a:xfrm>
        <a:prstGeom prst="rect">
          <a:avLst/>
        </a:prstGeom>
        <a:gradFill rotWithShape="0">
          <a:gsLst>
            <a:gs pos="0">
              <a:srgbClr val="4472C4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rgbClr>
            </a:gs>
            <a:gs pos="50000">
              <a:srgbClr val="4472C4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rgbClr>
            </a:gs>
            <a:gs pos="100000">
              <a:srgbClr val="4472C4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libri" panose="020F0502020204030204"/>
              <a:ea typeface="+mn-ea"/>
              <a:cs typeface="+mn-cs"/>
            </a:rPr>
            <a:t>Document first &amp; last process steps.</a:t>
          </a:r>
          <a:r>
            <a:rPr lang="en-US" sz="1400" b="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libri" panose="020F0502020204030204"/>
              <a:ea typeface="+mn-ea"/>
              <a:cs typeface="+mn-cs"/>
            </a:rPr>
            <a:t> </a:t>
          </a:r>
          <a:endParaRPr lang="en-US" sz="1100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libri" panose="020F0502020204030204"/>
              <a:ea typeface="+mn-ea"/>
              <a:cs typeface="+mn-cs"/>
            </a:rPr>
            <a:t>List areas of exclusion for this project</a:t>
          </a:r>
          <a:endParaRPr lang="en-US" sz="1400" kern="1200" dirty="0"/>
        </a:p>
      </dsp:txBody>
      <dsp:txXfrm>
        <a:off x="2194560" y="4635166"/>
        <a:ext cx="4663441" cy="613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21FE2-E792-4DF8-8099-7A6AF6BD10C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FBD2D-0805-48FF-AB52-683E231FD2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18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C7D1B-6069-47AA-A5EF-A3A9C19C73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309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D2327-5D2A-C9C5-D415-0D8A43C4C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6867E7-D46B-9338-AC44-EDF005D3AA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6637FB-D280-E643-0604-24D4E6C907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61215-694C-B346-D7B0-31502EDAAB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766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73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58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C7D1B-6069-47AA-A5EF-A3A9C19C737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396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34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3277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 cap="flat"/>
        </p:spPr>
      </p:sp>
    </p:spTree>
    <p:extLst>
      <p:ext uri="{BB962C8B-B14F-4D97-AF65-F5344CB8AC3E}">
        <p14:creationId xmlns:p14="http://schemas.microsoft.com/office/powerpoint/2010/main" val="119533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45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517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 txBox="1">
            <a:spLocks noGrp="1" noChangeArrowheads="1"/>
          </p:cNvSpPr>
          <p:nvPr/>
        </p:nvSpPr>
        <p:spPr bwMode="auto">
          <a:xfrm>
            <a:off x="0" y="8687426"/>
            <a:ext cx="2971593" cy="45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 anchor="b"/>
          <a:lstStyle>
            <a:lvl1pPr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Arial" pitchFamily="34" charset="0"/>
                <a:ea typeface="MS PGothic" pitchFamily="34" charset="-128"/>
              </a:rPr>
              <a:t>www.clinicalmicrosystem.org</a:t>
            </a:r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884852" y="8687426"/>
            <a:ext cx="2971593" cy="45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 anchor="b"/>
          <a:lstStyle>
            <a:lvl1pPr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4081EA2-7E66-4711-952B-774383B5C38F}" type="slidenum">
              <a:rPr lang="en-US" altLang="en-US" sz="1300">
                <a:latin typeface="Arial" pitchFamily="34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 sz="130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7388"/>
            <a:ext cx="4575175" cy="3430587"/>
          </a:xfrm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0148" y="4343713"/>
            <a:ext cx="5037705" cy="411229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</p:spTree>
    <p:extLst>
      <p:ext uri="{BB962C8B-B14F-4D97-AF65-F5344CB8AC3E}">
        <p14:creationId xmlns:p14="http://schemas.microsoft.com/office/powerpoint/2010/main" val="1404450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 txBox="1">
            <a:spLocks noGrp="1" noChangeArrowheads="1"/>
          </p:cNvSpPr>
          <p:nvPr/>
        </p:nvSpPr>
        <p:spPr bwMode="auto">
          <a:xfrm>
            <a:off x="0" y="8687426"/>
            <a:ext cx="2971593" cy="45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 anchor="b"/>
          <a:lstStyle>
            <a:lvl1pPr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Arial" pitchFamily="34" charset="0"/>
                <a:ea typeface="MS PGothic" pitchFamily="34" charset="-128"/>
              </a:rPr>
              <a:t>www.clinicalmicrosystem.org</a:t>
            </a:r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884852" y="8687426"/>
            <a:ext cx="2971593" cy="45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 anchor="b"/>
          <a:lstStyle>
            <a:lvl1pPr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4081EA2-7E66-4711-952B-774383B5C38F}" type="slidenum">
              <a:rPr lang="en-US" altLang="en-US" sz="1300">
                <a:latin typeface="Arial" pitchFamily="34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 sz="130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7388"/>
            <a:ext cx="4575175" cy="3430587"/>
          </a:xfrm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0148" y="4343713"/>
            <a:ext cx="5037705" cy="411229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</p:spTree>
    <p:extLst>
      <p:ext uri="{BB962C8B-B14F-4D97-AF65-F5344CB8AC3E}">
        <p14:creationId xmlns:p14="http://schemas.microsoft.com/office/powerpoint/2010/main" val="1682132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DFBD2D-0805-48FF-AB52-683E231FD2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9768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3236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20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462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613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023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562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520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121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317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987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228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708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522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353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15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035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9433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MARK/GARRETT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47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EMMA</a:t>
            </a:r>
          </a:p>
        </p:txBody>
      </p:sp>
      <p:sp>
        <p:nvSpPr>
          <p:cNvPr id="337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 cap="flat"/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 txBox="1">
            <a:spLocks noGrp="1" noChangeArrowheads="1"/>
          </p:cNvSpPr>
          <p:nvPr/>
        </p:nvSpPr>
        <p:spPr bwMode="auto">
          <a:xfrm>
            <a:off x="0" y="8687426"/>
            <a:ext cx="2971593" cy="45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 anchor="b"/>
          <a:lstStyle>
            <a:lvl1pPr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Arial" pitchFamily="34" charset="0"/>
                <a:ea typeface="MS PGothic" pitchFamily="34" charset="-128"/>
              </a:rPr>
              <a:t>www.clinicalmicrosystem.org</a:t>
            </a:r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884852" y="8687426"/>
            <a:ext cx="2971593" cy="45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 anchor="b"/>
          <a:lstStyle>
            <a:lvl1pPr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4081EA2-7E66-4711-952B-774383B5C38F}" type="slidenum">
              <a:rPr lang="en-US" altLang="en-US" sz="1300">
                <a:latin typeface="Arial" pitchFamily="34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en-US" altLang="en-US" sz="130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7388"/>
            <a:ext cx="4575175" cy="3430587"/>
          </a:xfrm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0148" y="4343713"/>
            <a:ext cx="5037705" cy="411229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EMMA</a:t>
            </a:r>
          </a:p>
        </p:txBody>
      </p:sp>
    </p:spTree>
    <p:extLst>
      <p:ext uri="{BB962C8B-B14F-4D97-AF65-F5344CB8AC3E}">
        <p14:creationId xmlns:p14="http://schemas.microsoft.com/office/powerpoint/2010/main" val="2103774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DFBD2D-0805-48FF-AB52-683E231FD2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2863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BD2D-0805-48FF-AB52-683E231FD28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870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A9C65A-1558-4DE8-9D98-77B967BA53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92648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 txBox="1">
            <a:spLocks noGrp="1" noChangeArrowheads="1"/>
          </p:cNvSpPr>
          <p:nvPr/>
        </p:nvSpPr>
        <p:spPr bwMode="auto">
          <a:xfrm>
            <a:off x="0" y="8687426"/>
            <a:ext cx="2971593" cy="45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 anchor="b"/>
          <a:lstStyle>
            <a:lvl1pPr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Arial" pitchFamily="34" charset="0"/>
                <a:ea typeface="MS PGothic" pitchFamily="34" charset="-128"/>
              </a:rPr>
              <a:t>www.clinicalmicrosystem.org</a:t>
            </a:r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884852" y="8687426"/>
            <a:ext cx="2971593" cy="45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 anchor="b"/>
          <a:lstStyle>
            <a:lvl1pPr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4081EA2-7E66-4711-952B-774383B5C38F}" type="slidenum">
              <a:rPr lang="en-US" altLang="en-US" sz="1300">
                <a:latin typeface="Arial" pitchFamily="34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36</a:t>
            </a:fld>
            <a:endParaRPr lang="en-US" altLang="en-US" sz="130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7388"/>
            <a:ext cx="4575175" cy="3430587"/>
          </a:xfrm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0148" y="4343713"/>
            <a:ext cx="5037705" cy="411229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</p:spTree>
    <p:extLst>
      <p:ext uri="{BB962C8B-B14F-4D97-AF65-F5344CB8AC3E}">
        <p14:creationId xmlns:p14="http://schemas.microsoft.com/office/powerpoint/2010/main" val="11987293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 txBox="1">
            <a:spLocks noGrp="1" noChangeArrowheads="1"/>
          </p:cNvSpPr>
          <p:nvPr/>
        </p:nvSpPr>
        <p:spPr bwMode="auto">
          <a:xfrm>
            <a:off x="0" y="8687426"/>
            <a:ext cx="2971593" cy="45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 anchor="b"/>
          <a:lstStyle>
            <a:lvl1pPr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Arial" pitchFamily="34" charset="0"/>
                <a:ea typeface="MS PGothic" pitchFamily="34" charset="-128"/>
              </a:rPr>
              <a:t>www.clinicalmicrosystem.org</a:t>
            </a:r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884852" y="8687426"/>
            <a:ext cx="2971593" cy="45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 anchor="b"/>
          <a:lstStyle>
            <a:lvl1pPr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794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79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4081EA2-7E66-4711-952B-774383B5C38F}" type="slidenum">
              <a:rPr lang="en-US" altLang="en-US" sz="1300">
                <a:latin typeface="Arial" pitchFamily="34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37</a:t>
            </a:fld>
            <a:endParaRPr lang="en-US" altLang="en-US" sz="130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7388"/>
            <a:ext cx="4575175" cy="3430587"/>
          </a:xfrm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0148" y="4343713"/>
            <a:ext cx="5037705" cy="411229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0" tIns="45699" rIns="91400" bIns="4569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MARK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226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717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872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631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1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059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442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546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038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635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1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702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81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184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699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857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2818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1334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625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8559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41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140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D8B149-E0F2-46F0-AC55-6D3947D2FD48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0E99B-16B3-480A-8AA9-2062A2451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882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6981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295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1327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D8B149-E0F2-46F0-AC55-6D3947D2FD48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0E99B-16B3-480A-8AA9-2062A2451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090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D8B149-E0F2-46F0-AC55-6D3947D2FD48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0E99B-16B3-480A-8AA9-2062A2451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5496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D8B149-E0F2-46F0-AC55-6D3947D2FD48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0E99B-16B3-480A-8AA9-2062A2451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7276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D8B149-E0F2-46F0-AC55-6D3947D2FD48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0E99B-16B3-480A-8AA9-2062A2451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255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D8B149-E0F2-46F0-AC55-6D3947D2FD48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0E99B-16B3-480A-8AA9-2062A2451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5503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D8B149-E0F2-46F0-AC55-6D3947D2FD48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0E99B-16B3-480A-8AA9-2062A2451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078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D8B149-E0F2-46F0-AC55-6D3947D2FD48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0E99B-16B3-480A-8AA9-2062A2451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2891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D8B149-E0F2-46F0-AC55-6D3947D2FD48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0E99B-16B3-480A-8AA9-2062A2451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586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D8B149-E0F2-46F0-AC55-6D3947D2FD48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0E99B-16B3-480A-8AA9-2062A2451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390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3532-540B-4647-8D29-793799598207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259B60-05A5-4A6D-8FD6-8D1EDF349C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6252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23338-661B-4348-B78B-B44B60FF8DDE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AA036A-0C3F-4F97-ADE1-F49D7CBA9A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4232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1DAD3-24F1-452B-A0C8-C771BE46352F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781F5-2B25-4D59-AB64-305BA1DF11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00743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C4EE1-4F42-4505-B4E1-A1C66A201CDC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EE37C3-2203-4FA3-BBE5-97FB9B134C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51705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BCAE5-C7DE-4F23-A620-DF63ED832553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906CCD-5578-4A44-AF06-D21527161E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62381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F64FF-E942-415B-B3E0-FE5930B90F3C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FE46E5-D177-418F-A869-1C111A220D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82524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F34E7-B554-4341-A768-07F87ADD3317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AEFE-C004-4571-BDF4-06A024D2E6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43543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6F98B-52DD-40D6-B65A-5A6B10BC7ACF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DE3EA7-1F9A-4CD3-AC9B-76792CEBBF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1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9185E-169D-479E-8C96-00DDBE17B20A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3ABE21-6D26-492D-B39D-23B44EF14B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00265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A9333-A0E6-49A6-884B-212B445E6963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4697FD-0FE4-47C0-A20C-6602C09982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1029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017D1-FF36-4E06-944C-7D72C377BE34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AABF4-0D7B-4AAF-9B39-22AB72EB6C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79176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29EBD-E842-4622-BBAA-C4A907FD9F4A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EBD5C3-8CF0-41C1-8E35-81FE1CEAB7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8603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CE95B-B53F-4F92-BBFB-7308C104E8D5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FEB069-F1B7-4F8B-8675-B03A27E535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796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775D6-0800-45E3-A5C1-EFADC819A4DC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3E622C-7E96-4B10-8547-8E70FA0989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23372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72349-9410-4D6B-94E5-650B2E2B6AF5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10FDF5-9E11-430F-8132-37A0FD3DE5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2840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3D0E8-DB48-4ABF-B6B7-2C30A2367DA2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AAD4E-82FD-440A-B381-9B8DCD8FE1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03272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15627-E3B6-40B7-B71F-F4BCCFCC2146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D9378B-1E3C-4A43-B0E1-38001C2B2A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76229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D71D-FEF1-4252-9373-1279D048A91B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159654-3619-488C-9C82-D2B9178372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7096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8A342-A57E-427A-B75F-FE25D4E7ADD7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ADA069-8C8C-45AA-9EB5-7A29DD1ACE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7031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0EA9A-614F-44CF-AB7C-F1EFEE075E96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F8ECA-4DCE-4B24-9656-C4E777CA44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98431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4204E-3575-496A-81FC-4AD681C683BD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98CD1-AC13-4719-A013-540F5A94B5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79593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36635-71D0-4482-8116-4EBDE806D232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4452DD-2696-4D68-9A96-E0A89434A1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20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48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326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0A0F8-9D41-C34C-9D36-F22A7697DB93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501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</p:sldLayoutIdLst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22740B9-CC44-4504-8674-DCAAC262EC94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3CA458C-2347-4F5F-8CD0-7074C6C835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5238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</p:sldLayoutIdLst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56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7706005-D734-4D1D-9A9C-267DAF8B9ED9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A028529-8C0B-47CE-8C82-790425E431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67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</p:sldLayoutIdLst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hc1.iad1.qualtrics.com/jfe/form/SV_bdZt5ijnYYVbp4i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635689772/3b16008074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improvingprimarycare.org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improvingprimarycare.org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urldefense.com/v3/__https:/vimeo.com/635689772/3b16008074__;!!CfiprD0C6IEL0SLVhA0!6zNy-9_vzo2yPAcuJs_dSdsILwBfsDhdHEwvWjCrpAxQvuj6Opr5aCgZ1kHF8A$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 txBox="1">
            <a:spLocks noChangeArrowheads="1"/>
          </p:cNvSpPr>
          <p:nvPr/>
        </p:nvSpPr>
        <p:spPr bwMode="auto">
          <a:xfrm>
            <a:off x="291682" y="1029808"/>
            <a:ext cx="8623718" cy="41687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8779" tIns="43611" rIns="88779" bIns="43611"/>
          <a:lstStyle/>
          <a:p>
            <a:pPr marL="336427" indent="-336427" algn="ctr" eaLnBrk="0" hangingPunct="0">
              <a:spcBef>
                <a:spcPct val="20000"/>
              </a:spcBef>
              <a:spcAft>
                <a:spcPts val="987"/>
              </a:spcAft>
              <a:buClr>
                <a:schemeClr val="hlink"/>
              </a:buClr>
              <a:buSzPct val="75000"/>
              <a:defRPr/>
            </a:pPr>
            <a:endParaRPr lang="en-US" altLang="en-US" b="1" kern="0" dirty="0">
              <a:solidFill>
                <a:schemeClr val="bg1"/>
              </a:solidFill>
            </a:endParaRPr>
          </a:p>
          <a:p>
            <a:pPr marL="336427" indent="-336427" algn="ctr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SzPct val="75000"/>
              <a:defRPr/>
            </a:pPr>
            <a:r>
              <a:rPr lang="en-US" altLang="en-US" sz="4800" b="1" kern="0" dirty="0"/>
              <a:t>Quality Improvement Seminar</a:t>
            </a:r>
          </a:p>
          <a:p>
            <a:pPr marL="336427" indent="-336427" algn="ctr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SzPct val="75000"/>
              <a:defRPr/>
            </a:pPr>
            <a:endParaRPr lang="en-US" altLang="en-US" sz="2800" b="1" kern="0" dirty="0">
              <a:solidFill>
                <a:schemeClr val="bg1"/>
              </a:solidFill>
            </a:endParaRPr>
          </a:p>
          <a:p>
            <a:pPr marL="336427" indent="-336427" algn="ctr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SzPct val="75000"/>
              <a:defRPr/>
            </a:pPr>
            <a:endParaRPr lang="en-US" altLang="en-US" sz="2800" b="1" kern="0" dirty="0">
              <a:solidFill>
                <a:schemeClr val="bg1"/>
              </a:solidFill>
            </a:endParaRPr>
          </a:p>
          <a:p>
            <a:pPr marL="336427" indent="-336427" algn="ctr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SzPct val="75000"/>
              <a:defRPr/>
            </a:pPr>
            <a:r>
              <a:rPr lang="en-US" altLang="en-US" sz="32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  <a:t>Mark Splaine &amp; Ally Chavis</a:t>
            </a:r>
          </a:p>
          <a:p>
            <a:pPr marL="336427" indent="-336427" algn="ctr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SzPct val="75000"/>
              <a:defRPr/>
            </a:pPr>
            <a:r>
              <a:rPr lang="en-US" altLang="en-US" sz="32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  <a:t>October 22, 2026</a:t>
            </a:r>
          </a:p>
          <a:p>
            <a:pPr marL="336427" indent="-336427" algn="ctr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SzPct val="75000"/>
              <a:defRPr/>
            </a:pPr>
            <a:endParaRPr lang="en-US" altLang="en-US" sz="2800" b="1" kern="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5056967"/>
            <a:ext cx="1000125" cy="100012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28725" y="5047792"/>
            <a:ext cx="7762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893BC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Nurse Practitioner/Physician Assistant</a:t>
            </a:r>
          </a:p>
        </p:txBody>
      </p:sp>
      <p:sp>
        <p:nvSpPr>
          <p:cNvPr id="3" name="Rectangle 2"/>
          <p:cNvSpPr/>
          <p:nvPr/>
        </p:nvSpPr>
        <p:spPr>
          <a:xfrm>
            <a:off x="1228725" y="5432513"/>
            <a:ext cx="56686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Residency Training Programs</a:t>
            </a:r>
          </a:p>
        </p:txBody>
      </p:sp>
      <p:sp>
        <p:nvSpPr>
          <p:cNvPr id="4" name="TextBox 3"/>
          <p:cNvSpPr txBox="1"/>
          <p:nvPr/>
        </p:nvSpPr>
        <p:spPr>
          <a:xfrm rot="21353334">
            <a:off x="80962" y="2381006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INTERACTIVE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95600" y="26670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INFORMATIVE</a:t>
            </a:r>
          </a:p>
        </p:txBody>
      </p:sp>
      <p:sp>
        <p:nvSpPr>
          <p:cNvPr id="8" name="TextBox 7"/>
          <p:cNvSpPr txBox="1"/>
          <p:nvPr/>
        </p:nvSpPr>
        <p:spPr>
          <a:xfrm rot="730540">
            <a:off x="5992201" y="3148479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SKILL BUILDING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19800" y="23622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TEAM WORK</a:t>
            </a:r>
          </a:p>
        </p:txBody>
      </p:sp>
      <p:sp>
        <p:nvSpPr>
          <p:cNvPr id="10" name="TextBox 9"/>
          <p:cNvSpPr txBox="1"/>
          <p:nvPr/>
        </p:nvSpPr>
        <p:spPr>
          <a:xfrm rot="21287501">
            <a:off x="701247" y="959843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STRATEGIC</a:t>
            </a:r>
          </a:p>
        </p:txBody>
      </p:sp>
      <p:sp>
        <p:nvSpPr>
          <p:cNvPr id="11" name="TextBox 10"/>
          <p:cNvSpPr txBox="1"/>
          <p:nvPr/>
        </p:nvSpPr>
        <p:spPr>
          <a:xfrm rot="330888">
            <a:off x="5735387" y="1002626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FOCUSED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311973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FUN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24200" y="106233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RELEVANT</a:t>
            </a:r>
          </a:p>
        </p:txBody>
      </p:sp>
    </p:spTree>
    <p:extLst>
      <p:ext uri="{BB962C8B-B14F-4D97-AF65-F5344CB8AC3E}">
        <p14:creationId xmlns:p14="http://schemas.microsoft.com/office/powerpoint/2010/main" val="8037282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2609D-7904-44E4-16D1-CFC0D75D9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2">
            <a:extLst>
              <a:ext uri="{FF2B5EF4-FFF2-40B4-BE49-F238E27FC236}">
                <a16:creationId xmlns:a16="http://schemas.microsoft.com/office/drawing/2014/main" id="{4C2E0CF3-34A6-96C5-0EAF-BB0B59327C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6406" y="701982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sz="4000" b="1" dirty="0"/>
              <a:t>Session Goals</a:t>
            </a:r>
          </a:p>
        </p:txBody>
      </p:sp>
      <p:sp>
        <p:nvSpPr>
          <p:cNvPr id="3076" name="Rectangle 13">
            <a:extLst>
              <a:ext uri="{FF2B5EF4-FFF2-40B4-BE49-F238E27FC236}">
                <a16:creationId xmlns:a16="http://schemas.microsoft.com/office/drawing/2014/main" id="{C34565A9-05C6-5049-6B40-F5931CCB39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5781" y="1752650"/>
            <a:ext cx="8267178" cy="463259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2"/>
                </a:solidFill>
              </a:rPr>
              <a:t>Hear about and discuss many of the things you are noticing and wondering about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</a:rPr>
              <a:t>Review the evidence for the team-based care approach in primary care</a:t>
            </a:r>
          </a:p>
          <a:p>
            <a:pPr>
              <a:defRPr/>
            </a:pPr>
            <a:r>
              <a:rPr lang="en-US" dirty="0">
                <a:solidFill>
                  <a:schemeClr val="tx2"/>
                </a:solidFill>
              </a:rPr>
              <a:t>Share some examples of team-based care in your setting</a:t>
            </a:r>
          </a:p>
        </p:txBody>
      </p:sp>
      <p:sp>
        <p:nvSpPr>
          <p:cNvPr id="3077" name="Slide Number Placeholder 5">
            <a:extLst>
              <a:ext uri="{FF2B5EF4-FFF2-40B4-BE49-F238E27FC236}">
                <a16:creationId xmlns:a16="http://schemas.microsoft.com/office/drawing/2014/main" id="{0F8EE26D-2EA3-0A4A-3A80-158D6EDC6777}"/>
              </a:ext>
            </a:extLst>
          </p:cNvPr>
          <p:cNvSpPr txBox="1">
            <a:spLocks noGrp="1"/>
          </p:cNvSpPr>
          <p:nvPr/>
        </p:nvSpPr>
        <p:spPr bwMode="auto">
          <a:xfrm>
            <a:off x="6552679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7522260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63880" y="847951"/>
            <a:ext cx="7816241" cy="752249"/>
          </a:xfrm>
        </p:spPr>
        <p:txBody>
          <a:bodyPr lIns="90918" tIns="45457" rIns="90918" bIns="45457" anchor="t">
            <a:noAutofit/>
          </a:bodyPr>
          <a:lstStyle/>
          <a:p>
            <a:r>
              <a:rPr lang="en-US" altLang="en-US" sz="4000" b="1" dirty="0"/>
              <a:t>Roles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880" y="1548380"/>
            <a:ext cx="7816241" cy="4740113"/>
          </a:xfrm>
        </p:spPr>
        <p:txBody>
          <a:bodyPr lIns="90918" tIns="45457" rIns="90918" bIns="45457">
            <a:normAutofit/>
          </a:bodyPr>
          <a:lstStyle/>
          <a:p>
            <a:pPr>
              <a:spcBef>
                <a:spcPct val="15000"/>
              </a:spcBef>
              <a:spcAft>
                <a:spcPct val="15000"/>
              </a:spcAft>
            </a:pPr>
            <a:r>
              <a:rPr lang="en-US" altLang="en-US" dirty="0">
                <a:solidFill>
                  <a:schemeClr val="tx2"/>
                </a:solidFill>
              </a:rPr>
              <a:t>Theory burst presenter</a:t>
            </a:r>
          </a:p>
          <a:p>
            <a:pPr lvl="1">
              <a:spcBef>
                <a:spcPct val="15000"/>
              </a:spcBef>
              <a:spcAft>
                <a:spcPct val="15000"/>
              </a:spcAft>
            </a:pPr>
            <a:r>
              <a:rPr lang="en-US" altLang="en-US" dirty="0">
                <a:solidFill>
                  <a:schemeClr val="tx2"/>
                </a:solidFill>
              </a:rPr>
              <a:t>Mark</a:t>
            </a:r>
          </a:p>
          <a:p>
            <a:pPr>
              <a:spcBef>
                <a:spcPct val="15000"/>
              </a:spcBef>
              <a:spcAft>
                <a:spcPct val="15000"/>
              </a:spcAft>
            </a:pPr>
            <a:r>
              <a:rPr lang="en-US" altLang="en-US" dirty="0">
                <a:solidFill>
                  <a:schemeClr val="tx2"/>
                </a:solidFill>
              </a:rPr>
              <a:t>Timekeeper &amp; technical genius</a:t>
            </a:r>
          </a:p>
          <a:p>
            <a:pPr lvl="1">
              <a:spcBef>
                <a:spcPct val="15000"/>
              </a:spcBef>
              <a:spcAft>
                <a:spcPct val="15000"/>
              </a:spcAft>
            </a:pPr>
            <a:r>
              <a:rPr lang="en-US" altLang="en-US" dirty="0">
                <a:solidFill>
                  <a:schemeClr val="tx2"/>
                </a:solidFill>
              </a:rPr>
              <a:t>Ally</a:t>
            </a:r>
          </a:p>
          <a:p>
            <a:pPr>
              <a:spcBef>
                <a:spcPct val="15000"/>
              </a:spcBef>
              <a:spcAft>
                <a:spcPct val="15000"/>
              </a:spcAft>
            </a:pPr>
            <a:r>
              <a:rPr lang="en-US" altLang="en-US" dirty="0">
                <a:solidFill>
                  <a:schemeClr val="tx2"/>
                </a:solidFill>
              </a:rPr>
              <a:t>Small group facilitators</a:t>
            </a:r>
          </a:p>
          <a:p>
            <a:pPr lvl="1">
              <a:spcBef>
                <a:spcPct val="15000"/>
              </a:spcBef>
              <a:spcAft>
                <a:spcPct val="15000"/>
              </a:spcAft>
            </a:pPr>
            <a:r>
              <a:rPr lang="en-US" altLang="en-US" dirty="0">
                <a:solidFill>
                  <a:schemeClr val="tx2"/>
                </a:solidFill>
              </a:rPr>
              <a:t>Garrett, Ally, Mark</a:t>
            </a:r>
          </a:p>
          <a:p>
            <a:pPr>
              <a:spcBef>
                <a:spcPct val="15000"/>
              </a:spcBef>
              <a:spcAft>
                <a:spcPct val="15000"/>
              </a:spcAft>
            </a:pPr>
            <a:r>
              <a:rPr lang="en-US" altLang="en-US" dirty="0">
                <a:solidFill>
                  <a:schemeClr val="tx2"/>
                </a:solidFill>
              </a:rPr>
              <a:t>Take-home thoughts</a:t>
            </a:r>
          </a:p>
          <a:p>
            <a:pPr lvl="1">
              <a:spcBef>
                <a:spcPct val="15000"/>
              </a:spcBef>
              <a:spcAft>
                <a:spcPct val="15000"/>
              </a:spcAft>
            </a:pPr>
            <a:r>
              <a:rPr lang="en-US" altLang="en-US" dirty="0">
                <a:solidFill>
                  <a:schemeClr val="tx2"/>
                </a:solidFill>
              </a:rPr>
              <a:t>Mark</a:t>
            </a:r>
          </a:p>
          <a:p>
            <a:pPr lvl="1">
              <a:spcBef>
                <a:spcPct val="15000"/>
              </a:spcBef>
              <a:spcAft>
                <a:spcPct val="15000"/>
              </a:spcAft>
            </a:pPr>
            <a:endParaRPr lang="en-US" alt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3220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8" y="672954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sz="4000" b="1" dirty="0"/>
              <a:t>Agenda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375780" y="1705038"/>
            <a:ext cx="8387219" cy="4632598"/>
          </a:xfrm>
        </p:spPr>
        <p:txBody>
          <a:bodyPr>
            <a:normAutofit/>
          </a:bodyPr>
          <a:lstStyle/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r>
              <a:rPr lang="en-US" altLang="en-US" dirty="0">
                <a:solidFill>
                  <a:schemeClr val="tx2"/>
                </a:solidFill>
              </a:rPr>
              <a:t>Welcome and introductions (10 mins)</a:t>
            </a:r>
          </a:p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r>
              <a:rPr lang="en-US" altLang="en-US" dirty="0">
                <a:solidFill>
                  <a:schemeClr val="tx2"/>
                </a:solidFill>
              </a:rPr>
              <a:t>Assignment small group discussion (30 mins)</a:t>
            </a:r>
          </a:p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r>
              <a:rPr lang="en-US" altLang="en-US" dirty="0">
                <a:solidFill>
                  <a:schemeClr val="tx2"/>
                </a:solidFill>
              </a:rPr>
              <a:t>Brief break (5 mins)</a:t>
            </a:r>
          </a:p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r>
              <a:rPr lang="en-US" altLang="en-US" dirty="0">
                <a:solidFill>
                  <a:schemeClr val="tx2"/>
                </a:solidFill>
              </a:rPr>
              <a:t>Theory burst on team-based care (20 mins)</a:t>
            </a:r>
          </a:p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r>
              <a:rPr lang="en-US" altLang="en-US" dirty="0">
                <a:solidFill>
                  <a:schemeClr val="tx2"/>
                </a:solidFill>
              </a:rPr>
              <a:t>Examples of team-based care (15 mins)</a:t>
            </a:r>
          </a:p>
          <a:p>
            <a:pPr>
              <a:defRPr/>
            </a:pPr>
            <a:r>
              <a:rPr lang="en-US" altLang="en-US" dirty="0">
                <a:solidFill>
                  <a:schemeClr val="tx2"/>
                </a:solidFill>
              </a:rPr>
              <a:t>Summary and take-home points (5 mins)</a:t>
            </a:r>
          </a:p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r>
              <a:rPr lang="en-US" altLang="en-US" dirty="0">
                <a:solidFill>
                  <a:schemeClr val="tx2"/>
                </a:solidFill>
              </a:rPr>
              <a:t>Preview of next session (5 mins)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4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845987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879" y="1322067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i="1" dirty="0">
                <a:solidFill>
                  <a:schemeClr val="bg1"/>
                </a:solidFill>
              </a:rPr>
              <a:t>An overview of Quality Improvement (10/8/26)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schemeClr val="tx2"/>
                </a:solidFill>
              </a:rPr>
              <a:t>Care Observations &amp; Stakeholder Considerations (10/22/26)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2"/>
                </a:solidFill>
              </a:rPr>
              <a:t>Organizing your Improvement Project (11/5/26)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2"/>
                </a:solidFill>
              </a:rPr>
              <a:t>Global Aim and Fishbone Diagram (11/19/26)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2"/>
                </a:solidFill>
              </a:rPr>
              <a:t>Process Mapping (Flowcharts) (12/10/27)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2"/>
                </a:solidFill>
              </a:rPr>
              <a:t>Measurement to Inform Change (1/14/27 &amp; 1/28/27)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2"/>
                </a:solidFill>
              </a:rPr>
              <a:t>An Approach to Testing a Change (2/11/27)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2"/>
                </a:solidFill>
              </a:rPr>
              <a:t>Communication about your Improvement Effort (2/25/27)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2"/>
                </a:solidFill>
              </a:rPr>
              <a:t>Stakeholder Analysis &amp; Conflict Management (3/11/27)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2"/>
                </a:solidFill>
              </a:rPr>
              <a:t>Managing Up and Gaining Leadership Buy-In (3/25/27)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2"/>
                </a:solidFill>
              </a:rPr>
              <a:t>Negotiation (4/8/27)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2"/>
                </a:solidFill>
              </a:rPr>
              <a:t>Negotiation and More About Cycles of Change (4/22/27)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2"/>
                </a:solidFill>
              </a:rPr>
              <a:t>Sustaining your Improvement Effort (5/13/27)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2"/>
                </a:solidFill>
              </a:rPr>
              <a:t>Resident Presentations (5/27/27, 6/10/27, 6/24/27)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7620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Curriculum Plan</a:t>
            </a:r>
          </a:p>
        </p:txBody>
      </p:sp>
    </p:spTree>
    <p:extLst>
      <p:ext uri="{BB962C8B-B14F-4D97-AF65-F5344CB8AC3E}">
        <p14:creationId xmlns:p14="http://schemas.microsoft.com/office/powerpoint/2010/main" val="1566902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6" y="701982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sz="4000" b="1" dirty="0"/>
              <a:t>Additional Faculty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idx="1"/>
          </p:nvPr>
        </p:nvSpPr>
        <p:spPr>
          <a:xfrm>
            <a:off x="375781" y="1752650"/>
            <a:ext cx="8267178" cy="463259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2"/>
                </a:solidFill>
              </a:rPr>
              <a:t>Garrett Matlick, DNP</a:t>
            </a:r>
          </a:p>
          <a:p>
            <a:pPr lvl="1">
              <a:defRPr/>
            </a:pPr>
            <a:r>
              <a:rPr lang="en-US" dirty="0">
                <a:solidFill>
                  <a:schemeClr val="tx2"/>
                </a:solidFill>
              </a:rPr>
              <a:t>Clinical Program Director,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CHC Residency Programs</a:t>
            </a:r>
          </a:p>
        </p:txBody>
      </p:sp>
      <p:sp>
        <p:nvSpPr>
          <p:cNvPr id="3077" name="Slide Number Placeholder 5"/>
          <p:cNvSpPr txBox="1">
            <a:spLocks noGrp="1"/>
          </p:cNvSpPr>
          <p:nvPr/>
        </p:nvSpPr>
        <p:spPr bwMode="auto">
          <a:xfrm>
            <a:off x="6552679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6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6761" y="2125361"/>
            <a:ext cx="2751439" cy="275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68078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0918"/>
            <a:ext cx="7946720" cy="1128373"/>
          </a:xfrm>
        </p:spPr>
        <p:txBody>
          <a:bodyPr>
            <a:normAutofit/>
          </a:bodyPr>
          <a:lstStyle/>
          <a:p>
            <a:r>
              <a:rPr lang="en-US" altLang="en-US" sz="4000" b="1" dirty="0"/>
              <a:t>Info from Surveys (n=23)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839200" cy="5041449"/>
          </a:xfrm>
        </p:spPr>
        <p:txBody>
          <a:bodyPr>
            <a:normAutofit/>
          </a:bodyPr>
          <a:lstStyle/>
          <a:p>
            <a:r>
              <a:rPr lang="en-US" altLang="en-US" dirty="0">
                <a:solidFill>
                  <a:schemeClr val="tx2"/>
                </a:solidFill>
              </a:rPr>
              <a:t>People from all 8 organizations</a:t>
            </a:r>
          </a:p>
          <a:p>
            <a:r>
              <a:rPr lang="en-US" altLang="en-US" dirty="0">
                <a:solidFill>
                  <a:schemeClr val="tx2"/>
                </a:solidFill>
              </a:rPr>
              <a:t>Strengths and passions</a:t>
            </a:r>
          </a:p>
          <a:p>
            <a:pPr lvl="1"/>
            <a:r>
              <a:rPr lang="en-US" altLang="en-US" dirty="0">
                <a:solidFill>
                  <a:schemeClr val="tx2"/>
                </a:solidFill>
              </a:rPr>
              <a:t>Bilingual, work experience, organized, kindness, positive energy</a:t>
            </a:r>
          </a:p>
          <a:p>
            <a:pPr lvl="1"/>
            <a:r>
              <a:rPr lang="en-US" altLang="en-US" dirty="0">
                <a:solidFill>
                  <a:schemeClr val="tx2"/>
                </a:solidFill>
              </a:rPr>
              <a:t>Helping underserved, advocacy, equity, connecting, mental health</a:t>
            </a:r>
          </a:p>
          <a:p>
            <a:r>
              <a:rPr lang="en-US" altLang="en-US" dirty="0">
                <a:solidFill>
                  <a:schemeClr val="tx2"/>
                </a:solidFill>
              </a:rPr>
              <a:t>QI experience (78% said ‘yes, have some experience’)</a:t>
            </a:r>
          </a:p>
          <a:p>
            <a:pPr lvl="1"/>
            <a:r>
              <a:rPr lang="en-US" altLang="en-US" dirty="0">
                <a:solidFill>
                  <a:schemeClr val="tx2"/>
                </a:solidFill>
              </a:rPr>
              <a:t>DNP/Masters program, previous work involved QI</a:t>
            </a:r>
          </a:p>
          <a:p>
            <a:r>
              <a:rPr lang="en-US" altLang="en-US" dirty="0">
                <a:solidFill>
                  <a:schemeClr val="tx2"/>
                </a:solidFill>
              </a:rPr>
              <a:t>Many just starting to learn about QI at their organization</a:t>
            </a:r>
          </a:p>
          <a:p>
            <a:pPr lvl="1"/>
            <a:r>
              <a:rPr lang="en-US" altLang="en-US" dirty="0">
                <a:solidFill>
                  <a:schemeClr val="tx2"/>
                </a:solidFill>
              </a:rPr>
              <a:t>It exists; alive and active</a:t>
            </a:r>
          </a:p>
          <a:p>
            <a:pPr lvl="1"/>
            <a:r>
              <a:rPr lang="en-US" altLang="en-US" dirty="0">
                <a:solidFill>
                  <a:schemeClr val="tx2"/>
                </a:solidFill>
              </a:rPr>
              <a:t>It is strongly encouraged and has devoted staff</a:t>
            </a:r>
          </a:p>
          <a:p>
            <a:pPr marL="0" indent="0" algn="ctr">
              <a:buNone/>
            </a:pPr>
            <a:r>
              <a:rPr lang="en-US" altLang="en-US" b="1" i="1" dirty="0">
                <a:solidFill>
                  <a:schemeClr val="tx2"/>
                </a:solidFill>
              </a:rPr>
              <a:t>Thanks for sharing!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679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7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5879068"/>
            <a:ext cx="7321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Survey link:  </a:t>
            </a:r>
            <a:r>
              <a:rPr lang="en-US" u="sng" dirty="0">
                <a:hlinkClick r:id="rId3"/>
              </a:rPr>
              <a:t>https://chc1.iad1.qualtrics.com/jfe/form/SV_bdZt5ijnYYVbp4i</a:t>
            </a:r>
            <a:r>
              <a:rPr lang="en-US" u="sng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64262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8" y="672954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sz="4000" b="1" dirty="0"/>
              <a:t>Office Hours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375780" y="1705038"/>
            <a:ext cx="8387219" cy="4632598"/>
          </a:xfrm>
        </p:spPr>
        <p:txBody>
          <a:bodyPr>
            <a:normAutofit/>
          </a:bodyPr>
          <a:lstStyle/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r>
              <a:rPr lang="en-US" altLang="en-US" dirty="0">
                <a:solidFill>
                  <a:schemeClr val="tx2"/>
                </a:solidFill>
              </a:rPr>
              <a:t>Mark will hold office hours for all residents on the 3</a:t>
            </a:r>
            <a:r>
              <a:rPr lang="en-US" altLang="en-US" baseline="30000" dirty="0">
                <a:solidFill>
                  <a:schemeClr val="tx2"/>
                </a:solidFill>
              </a:rPr>
              <a:t>rd</a:t>
            </a:r>
            <a:r>
              <a:rPr lang="en-US" altLang="en-US" dirty="0">
                <a:solidFill>
                  <a:schemeClr val="tx2"/>
                </a:solidFill>
              </a:rPr>
              <a:t> Thursday of each month </a:t>
            </a:r>
            <a:r>
              <a:rPr lang="en-US" altLang="en-US">
                <a:solidFill>
                  <a:schemeClr val="tx2"/>
                </a:solidFill>
              </a:rPr>
              <a:t>from 11:30am-12:30pm </a:t>
            </a:r>
            <a:r>
              <a:rPr lang="en-US" altLang="en-US" dirty="0">
                <a:solidFill>
                  <a:schemeClr val="tx2"/>
                </a:solidFill>
              </a:rPr>
              <a:t>ET</a:t>
            </a:r>
          </a:p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endParaRPr lang="en-US" altLang="en-US" dirty="0">
              <a:solidFill>
                <a:schemeClr val="tx2"/>
              </a:solidFill>
            </a:endParaRPr>
          </a:p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r>
              <a:rPr lang="en-US" altLang="en-US" dirty="0">
                <a:solidFill>
                  <a:schemeClr val="tx2"/>
                </a:solidFill>
              </a:rPr>
              <a:t>Mark is available to meet with any resident or team if you need an alternative time – just email to set up a time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8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5211877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28600" y="762000"/>
          <a:ext cx="6400800" cy="408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098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8" y="672954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sz="4000" b="1" dirty="0"/>
              <a:t>More About Projects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533400" y="3962400"/>
            <a:ext cx="8387219" cy="1723962"/>
          </a:xfrm>
        </p:spPr>
        <p:txBody>
          <a:bodyPr>
            <a:normAutofit/>
          </a:bodyPr>
          <a:lstStyle/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r>
              <a:rPr lang="en-US" altLang="en-US" dirty="0">
                <a:solidFill>
                  <a:schemeClr val="tx2"/>
                </a:solidFill>
              </a:rPr>
              <a:t>Two expectations – periodic sharing &amp; presentation</a:t>
            </a:r>
          </a:p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r>
              <a:rPr lang="en-US" altLang="en-US" dirty="0">
                <a:solidFill>
                  <a:schemeClr val="tx2"/>
                </a:solidFill>
              </a:rPr>
              <a:t>As much about the journey as the product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400310" y="5424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9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558614" y="2019591"/>
            <a:ext cx="504575" cy="355217"/>
            <a:chOff x="3962228" y="1381091"/>
            <a:chExt cx="504575" cy="355217"/>
          </a:xfrm>
        </p:grpSpPr>
        <p:sp>
          <p:nvSpPr>
            <p:cNvPr id="13" name="Right Arrow 12"/>
            <p:cNvSpPr/>
            <p:nvPr/>
          </p:nvSpPr>
          <p:spPr>
            <a:xfrm>
              <a:off x="3962228" y="1381091"/>
              <a:ext cx="504575" cy="35521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tx1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ight Arrow 4"/>
            <p:cNvSpPr txBox="1"/>
            <p:nvPr/>
          </p:nvSpPr>
          <p:spPr>
            <a:xfrm>
              <a:off x="3962228" y="1452134"/>
              <a:ext cx="398010" cy="2131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272636" y="1981200"/>
            <a:ext cx="1426740" cy="648000"/>
            <a:chOff x="4676250" y="1342700"/>
            <a:chExt cx="1426740" cy="648000"/>
          </a:xfrm>
        </p:grpSpPr>
        <p:sp>
          <p:nvSpPr>
            <p:cNvPr id="11" name="Rounded Rectangle 10"/>
            <p:cNvSpPr/>
            <p:nvPr/>
          </p:nvSpPr>
          <p:spPr>
            <a:xfrm>
              <a:off x="4676250" y="1342700"/>
              <a:ext cx="1426740" cy="6480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ounded Rectangle 6"/>
            <p:cNvSpPr txBox="1"/>
            <p:nvPr/>
          </p:nvSpPr>
          <p:spPr>
            <a:xfrm>
              <a:off x="4676250" y="1342700"/>
              <a:ext cx="1426740" cy="432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57150" numCol="1" spcCol="1270" anchor="t" anchorCtr="0">
              <a:noAutofit/>
            </a:bodyPr>
            <a:lstStyle/>
            <a:p>
              <a:pPr lvl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/>
                <a:t>Apr-Jun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564860" y="2413200"/>
            <a:ext cx="1426740" cy="1730966"/>
            <a:chOff x="4968474" y="1774700"/>
            <a:chExt cx="1426740" cy="1260599"/>
          </a:xfrm>
        </p:grpSpPr>
        <p:sp>
          <p:nvSpPr>
            <p:cNvPr id="9" name="Rounded Rectangle 8"/>
            <p:cNvSpPr/>
            <p:nvPr/>
          </p:nvSpPr>
          <p:spPr>
            <a:xfrm>
              <a:off x="4968474" y="1774700"/>
              <a:ext cx="1426740" cy="9720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ounded Rectangle 8"/>
            <p:cNvSpPr txBox="1"/>
            <p:nvPr/>
          </p:nvSpPr>
          <p:spPr>
            <a:xfrm>
              <a:off x="4996943" y="1803168"/>
              <a:ext cx="1369802" cy="12321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500" kern="1200" dirty="0"/>
                <a:t>Assess/revise changes</a:t>
              </a:r>
            </a:p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500" dirty="0"/>
                <a:t>Collect data</a:t>
              </a:r>
            </a:p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500" kern="1200" dirty="0"/>
                <a:t>Prepare presentation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3273221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663880" y="1793703"/>
            <a:ext cx="7816241" cy="4265981"/>
          </a:xfrm>
        </p:spPr>
        <p:txBody>
          <a:bodyPr lIns="90918" tIns="45457" rIns="90918" bIns="45457">
            <a:normAutofit fontScale="92500" lnSpcReduction="10000"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Now we will focus on your assignment for today’s session 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We will divide into two breakout rooms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Ally and Mark will facilitate the discussion in each room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When in your group please share about either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A quality improvement priority for your organization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An example of something you noticed and are wondering about in their clinic setting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Each group will ask for a volunteer to report on highlights of the discussion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After the small group discussion, we will return to the large group to hear each reporter’s summary ideas</a:t>
            </a: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63880" y="752412"/>
            <a:ext cx="7816241" cy="1128373"/>
          </a:xfrm>
        </p:spPr>
        <p:txBody>
          <a:bodyPr lIns="90918" tIns="45457" rIns="90918" bIns="45457"/>
          <a:lstStyle/>
          <a:p>
            <a:pPr eaLnBrk="1" hangingPunct="1"/>
            <a:r>
              <a:rPr lang="en-US" altLang="en-US" sz="4000" b="1" dirty="0"/>
              <a:t>Session II Assignment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10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42153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08038"/>
            <a:ext cx="8229600" cy="715962"/>
          </a:xfrm>
        </p:spPr>
        <p:txBody>
          <a:bodyPr lIns="90918" tIns="45457" rIns="90918" bIns="45457">
            <a:normAutofit/>
          </a:bodyPr>
          <a:lstStyle/>
          <a:p>
            <a:pPr eaLnBrk="1" hangingPunct="1"/>
            <a:r>
              <a:rPr lang="en-US" altLang="en-US" sz="4000" b="1" dirty="0"/>
              <a:t>Small Group Discussion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600200"/>
            <a:ext cx="4267200" cy="4525963"/>
          </a:xfrm>
        </p:spPr>
        <p:txBody>
          <a:bodyPr lIns="90918" tIns="45457" rIns="90918" bIns="45457">
            <a:normAutofit/>
          </a:bodyPr>
          <a:lstStyle/>
          <a:p>
            <a:pPr marL="0" indent="0" algn="ctr" eaLnBrk="1" hangingPunct="1">
              <a:lnSpc>
                <a:spcPct val="110000"/>
              </a:lnSpc>
              <a:buNone/>
              <a:defRPr/>
            </a:pPr>
            <a:r>
              <a:rPr lang="en-US" altLang="en-US" sz="3300" u="sng" dirty="0">
                <a:solidFill>
                  <a:schemeClr val="tx2"/>
                </a:solidFill>
              </a:rPr>
              <a:t>Ally/Garrett’s Group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DePaul CHC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Holyoke HC 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Sun River Health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CHC Hartford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CHC Meriden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CHC Middletown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CHC Stamford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4038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300" u="sng" dirty="0">
                <a:solidFill>
                  <a:schemeClr val="tx2"/>
                </a:solidFill>
              </a:rPr>
              <a:t>Mark’s Group</a:t>
            </a:r>
          </a:p>
          <a:p>
            <a:r>
              <a:rPr lang="en-US" dirty="0">
                <a:solidFill>
                  <a:schemeClr val="tx2"/>
                </a:solidFill>
              </a:rPr>
              <a:t>Montefiore Medical Group</a:t>
            </a:r>
          </a:p>
          <a:p>
            <a:r>
              <a:rPr lang="en-US" dirty="0">
                <a:solidFill>
                  <a:schemeClr val="tx2"/>
                </a:solidFill>
              </a:rPr>
              <a:t>UC Irvine</a:t>
            </a:r>
          </a:p>
          <a:p>
            <a:r>
              <a:rPr lang="en-US" dirty="0">
                <a:solidFill>
                  <a:schemeClr val="tx2"/>
                </a:solidFill>
              </a:rPr>
              <a:t>Yakima NHS</a:t>
            </a:r>
          </a:p>
          <a:p>
            <a:r>
              <a:rPr lang="en-US" dirty="0">
                <a:solidFill>
                  <a:schemeClr val="tx2"/>
                </a:solidFill>
              </a:rPr>
              <a:t>Open Door</a:t>
            </a:r>
          </a:p>
          <a:p>
            <a:r>
              <a:rPr lang="en-US" dirty="0">
                <a:solidFill>
                  <a:schemeClr val="tx2"/>
                </a:solidFill>
              </a:rPr>
              <a:t>CHC New London</a:t>
            </a:r>
          </a:p>
          <a:p>
            <a:r>
              <a:rPr lang="en-US" dirty="0">
                <a:solidFill>
                  <a:schemeClr val="tx2"/>
                </a:solidFill>
              </a:rPr>
              <a:t>CHC New Britain</a:t>
            </a:r>
          </a:p>
          <a:p>
            <a:r>
              <a:rPr lang="en-US" dirty="0">
                <a:solidFill>
                  <a:schemeClr val="tx2"/>
                </a:solidFill>
              </a:rPr>
              <a:t>CHC PMHNP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11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041404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6408" y="1730175"/>
            <a:ext cx="7816241" cy="2181521"/>
          </a:xfrm>
        </p:spPr>
        <p:txBody>
          <a:bodyPr/>
          <a:lstStyle/>
          <a:p>
            <a:r>
              <a:rPr lang="en-US" altLang="en-US" sz="4000" b="1" dirty="0"/>
              <a:t>Break!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6092" y="3403504"/>
            <a:ext cx="8116866" cy="1429272"/>
          </a:xfrm>
        </p:spPr>
        <p:txBody>
          <a:bodyPr/>
          <a:lstStyle/>
          <a:p>
            <a:r>
              <a:rPr lang="en-US" altLang="en-US" dirty="0">
                <a:solidFill>
                  <a:schemeClr val="tx2"/>
                </a:solidFill>
              </a:rPr>
              <a:t>Take five minutes to recharge and refresh.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271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1FEEBB-83AA-4BAB-8697-27EFFEA8DC70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MS PGothic" pitchFamily="34" charset="-128"/>
                <a:cs typeface="+mn-cs"/>
              </a:rPr>
              <a:pPr marL="0" marR="0" lvl="0" indent="0" algn="r" defTabSz="9271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MS PGothic" pitchFamily="34" charset="-128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1271016"/>
            <a:ext cx="2438400" cy="16245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2710" y="1201667"/>
            <a:ext cx="1812676" cy="19721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5833" y="4419600"/>
            <a:ext cx="2657385" cy="187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80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2515" y="1600200"/>
            <a:ext cx="8071733" cy="2181521"/>
          </a:xfrm>
        </p:spPr>
        <p:txBody>
          <a:bodyPr/>
          <a:lstStyle/>
          <a:p>
            <a:r>
              <a:rPr lang="en-US" altLang="en-US" sz="4000" b="1" dirty="0"/>
              <a:t>High Performing, Patient-Centered, Team-Based Primary Care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6093" y="3980928"/>
            <a:ext cx="8116866" cy="1429272"/>
          </a:xfrm>
        </p:spPr>
        <p:txBody>
          <a:bodyPr/>
          <a:lstStyle/>
          <a:p>
            <a:r>
              <a:rPr lang="en-US" altLang="en-US" dirty="0">
                <a:solidFill>
                  <a:schemeClr val="tx2"/>
                </a:solidFill>
              </a:rPr>
              <a:t>What does the evidence tell us?</a:t>
            </a:r>
          </a:p>
        </p:txBody>
      </p:sp>
    </p:spTree>
    <p:extLst>
      <p:ext uri="{BB962C8B-B14F-4D97-AF65-F5344CB8AC3E}">
        <p14:creationId xmlns:p14="http://schemas.microsoft.com/office/powerpoint/2010/main" val="4047990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2"/>
          <p:cNvSpPr>
            <a:spLocks noGrp="1" noChangeArrowheads="1"/>
          </p:cNvSpPr>
          <p:nvPr>
            <p:ph type="title"/>
          </p:nvPr>
        </p:nvSpPr>
        <p:spPr>
          <a:xfrm>
            <a:off x="278732" y="609600"/>
            <a:ext cx="8529906" cy="1203598"/>
          </a:xfrm>
        </p:spPr>
        <p:txBody>
          <a:bodyPr>
            <a:normAutofit/>
          </a:bodyPr>
          <a:lstStyle/>
          <a:p>
            <a:r>
              <a:rPr lang="en-US" altLang="en-US" sz="4000" b="1" dirty="0"/>
              <a:t>Patient-Centered Medical Home</a:t>
            </a:r>
            <a:endParaRPr lang="en-US" altLang="en-US" sz="4400" b="1" i="1" dirty="0"/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14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12" y="4637879"/>
            <a:ext cx="3153416" cy="1382319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6181137" y="1957896"/>
            <a:ext cx="2626360" cy="1623504"/>
            <a:chOff x="457200" y="4290504"/>
            <a:chExt cx="3388360" cy="22098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7200" y="4290504"/>
              <a:ext cx="3388360" cy="22098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711" y="5562600"/>
              <a:ext cx="2116689" cy="785304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5278827" y="-128604"/>
            <a:ext cx="3850351" cy="1079471"/>
            <a:chOff x="5092239" y="5410200"/>
            <a:chExt cx="3850351" cy="107947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92239" y="5410200"/>
              <a:ext cx="3850351" cy="1079471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4000" y="5486400"/>
              <a:ext cx="905084" cy="905084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5216413" y="3581400"/>
            <a:ext cx="3433764" cy="1600200"/>
            <a:chOff x="169710" y="2114652"/>
            <a:chExt cx="3433764" cy="16002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9710" y="2114652"/>
              <a:ext cx="3433763" cy="16002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5838" y="2118895"/>
              <a:ext cx="3407636" cy="809314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496" y="1459925"/>
            <a:ext cx="5517050" cy="2125421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02350" y="3321324"/>
            <a:ext cx="5117961" cy="1267122"/>
            <a:chOff x="2590800" y="3682269"/>
            <a:chExt cx="6400800" cy="174002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90800" y="3682269"/>
              <a:ext cx="6400800" cy="1740023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76165" y="3793568"/>
              <a:ext cx="3496035" cy="680525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4BE38FB-3C86-7CBA-CF3D-7217F649DB9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55572" y="5154455"/>
            <a:ext cx="3153416" cy="1759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FB45D6-8ABB-55E2-0A94-1A9A16F874C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90092" y="5287739"/>
            <a:ext cx="2366911" cy="133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163035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6858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High Performing Primary Care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85336"/>
            <a:ext cx="9144000" cy="55726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2057400"/>
            <a:ext cx="647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/>
              <a:t>Bodenheimer</a:t>
            </a:r>
            <a:r>
              <a:rPr lang="en-US" sz="1400" i="1" dirty="0"/>
              <a:t> T, et. al.  Ann Fam Med 2014;166-171. doi:10.1370/afm.1616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6294120"/>
            <a:ext cx="205740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37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6858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High Performing Primary Care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95039"/>
            <a:ext cx="9144000" cy="51295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5836920"/>
            <a:ext cx="205740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73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17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5562600"/>
            <a:ext cx="8458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hlinkClick r:id="rId3"/>
              </a:rPr>
              <a:t>https://vimeo.com/635689772/3b16008074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9906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National Cooperative Agreement (NCA) Webinars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99802-FE44-07C5-CE61-AECC821DEF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166" t="30731" r="35834" b="29249"/>
          <a:stretch>
            <a:fillRect/>
          </a:stretch>
        </p:blipFill>
        <p:spPr>
          <a:xfrm>
            <a:off x="2286000" y="1885949"/>
            <a:ext cx="4495800" cy="337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59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18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620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Advancing Team-Based Care Webinar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153400" cy="48006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2"/>
                </a:solidFill>
              </a:rPr>
              <a:t>Why are teams important?</a:t>
            </a:r>
          </a:p>
          <a:p>
            <a:r>
              <a:rPr lang="en-US" dirty="0">
                <a:solidFill>
                  <a:schemeClr val="tx2"/>
                </a:solidFill>
              </a:rPr>
              <a:t>What do the data show about impact of teams?</a:t>
            </a:r>
          </a:p>
          <a:p>
            <a:r>
              <a:rPr lang="en-US" dirty="0">
                <a:solidFill>
                  <a:schemeClr val="tx2"/>
                </a:solidFill>
              </a:rPr>
              <a:t>What lessons were learned from studying 30 high-performing practices?</a:t>
            </a:r>
          </a:p>
          <a:p>
            <a:r>
              <a:rPr lang="en-US" dirty="0">
                <a:solidFill>
                  <a:schemeClr val="tx2"/>
                </a:solidFill>
              </a:rPr>
              <a:t>What is the composition of teams?</a:t>
            </a:r>
          </a:p>
          <a:p>
            <a:r>
              <a:rPr lang="en-US" dirty="0">
                <a:solidFill>
                  <a:schemeClr val="tx2"/>
                </a:solidFill>
              </a:rPr>
              <a:t>How do teams enable practices to become high performing?</a:t>
            </a:r>
          </a:p>
          <a:p>
            <a:r>
              <a:rPr lang="en-US" dirty="0">
                <a:solidFill>
                  <a:schemeClr val="tx2"/>
                </a:solidFill>
              </a:rPr>
              <a:t>What are the key functions/competencies of excellent primary care?</a:t>
            </a: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Additional webinars on many of the above topics are available through Weitzman Education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Let Mark or Ally know if you want to explore mor</a:t>
            </a:r>
            <a:r>
              <a:rPr lang="en-US" u="sng" dirty="0"/>
              <a:t>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5890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19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" y="838200"/>
            <a:ext cx="8610600" cy="545458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33400" y="2362200"/>
            <a:ext cx="5485910" cy="381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8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20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62000"/>
            <a:ext cx="9143999" cy="55625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5836920"/>
            <a:ext cx="205740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167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21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60" y="761999"/>
            <a:ext cx="9145859" cy="55338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5836920"/>
            <a:ext cx="205740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75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22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762000"/>
            <a:ext cx="8763000" cy="554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418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23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762000"/>
            <a:ext cx="8839200" cy="559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782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24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771525"/>
            <a:ext cx="8763000" cy="554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18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25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762000"/>
            <a:ext cx="8915400" cy="554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490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26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77886" y="820607"/>
            <a:ext cx="37446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https://improvingprimarycare.org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601" y="1251862"/>
            <a:ext cx="9170005" cy="559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110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8" y="658440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sz="4000" b="1" dirty="0"/>
              <a:t>Poll Questions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375781" y="1676400"/>
            <a:ext cx="8267178" cy="463259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Have you experienced team-based care at your health center? (choose one)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Yes, No, Maybe, but not sure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In your clinical work, do you work with any of the following (select any that apply)</a:t>
            </a:r>
            <a:endParaRPr lang="en-US" sz="3200" dirty="0">
              <a:solidFill>
                <a:schemeClr val="tx2"/>
              </a:solidFill>
            </a:endParaRP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Medical Assistant, Nurse, Behavioral Health Provider, Nutritionist, Pharmacist, Social Worker, Other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27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6772050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8" y="658440"/>
            <a:ext cx="7816241" cy="865560"/>
          </a:xfrm>
        </p:spPr>
        <p:txBody>
          <a:bodyPr>
            <a:normAutofit/>
          </a:bodyPr>
          <a:lstStyle/>
          <a:p>
            <a:r>
              <a:rPr lang="en-US" altLang="en-US" sz="4000" b="1" dirty="0"/>
              <a:t>Examples from Sites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438411" y="1427086"/>
            <a:ext cx="8267178" cy="4632598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We will ask for volunteers to share an example of team-based care you have seen at your site 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DePaul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CHC New London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Sun River Health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Montefiore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CHC Hartford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In your response, please include any information you may have regarding: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Who you work with directly when you provide care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Which health professional disciplines are available at your site</a:t>
            </a:r>
            <a:endParaRPr lang="en-US" sz="3200" dirty="0">
              <a:solidFill>
                <a:schemeClr val="tx2"/>
              </a:solidFill>
            </a:endParaRP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We will hear from as many sites as time allows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28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8165699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2515" y="1730175"/>
            <a:ext cx="8071733" cy="2181521"/>
          </a:xfrm>
        </p:spPr>
        <p:txBody>
          <a:bodyPr/>
          <a:lstStyle/>
          <a:p>
            <a:r>
              <a:rPr lang="en-US" altLang="en-US" sz="4000" b="1" dirty="0"/>
              <a:t>What haven’t we figured out yet?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6093" y="3805125"/>
            <a:ext cx="8116866" cy="1429272"/>
          </a:xfrm>
        </p:spPr>
        <p:txBody>
          <a:bodyPr/>
          <a:lstStyle/>
          <a:p>
            <a:r>
              <a:rPr lang="en-US" altLang="en-US" dirty="0">
                <a:solidFill>
                  <a:schemeClr val="tx2"/>
                </a:solidFill>
              </a:rPr>
              <a:t>Questions or issues that remain unclear?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29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21275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6408" y="1730175"/>
            <a:ext cx="7816241" cy="2181521"/>
          </a:xfrm>
        </p:spPr>
        <p:txBody>
          <a:bodyPr/>
          <a:lstStyle/>
          <a:p>
            <a:r>
              <a:rPr lang="en-US" altLang="en-US" sz="4000" b="1" dirty="0"/>
              <a:t>Take-home Thoughts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6093" y="3805125"/>
            <a:ext cx="8116866" cy="1429272"/>
          </a:xfrm>
        </p:spPr>
        <p:txBody>
          <a:bodyPr/>
          <a:lstStyle/>
          <a:p>
            <a:r>
              <a:rPr lang="en-US" altLang="en-US" dirty="0">
                <a:solidFill>
                  <a:schemeClr val="tx2"/>
                </a:solidFill>
              </a:rPr>
              <a:t>Mark and Ally – share 1 or 2 ideas you will take away from our small group discussion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30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70991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63880" y="695432"/>
            <a:ext cx="7816241" cy="1128373"/>
          </a:xfrm>
        </p:spPr>
        <p:txBody>
          <a:bodyPr/>
          <a:lstStyle/>
          <a:p>
            <a:r>
              <a:rPr lang="en-US" altLang="en-US" sz="4000" b="1" dirty="0"/>
              <a:t>Summary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880" y="1676400"/>
            <a:ext cx="7816241" cy="4464688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2800" dirty="0">
                <a:solidFill>
                  <a:schemeClr val="tx2"/>
                </a:solidFill>
              </a:rPr>
              <a:t>You have learned about frameworks to guide your thinking about how to organize improvement work</a:t>
            </a:r>
          </a:p>
          <a:p>
            <a:r>
              <a:rPr lang="en-US" altLang="en-US" sz="2800" dirty="0">
                <a:solidFill>
                  <a:schemeClr val="tx2"/>
                </a:solidFill>
              </a:rPr>
              <a:t>You have identified some of your organization’s priorities for improvement</a:t>
            </a:r>
          </a:p>
          <a:p>
            <a:r>
              <a:rPr lang="en-US" altLang="en-US" sz="2800" dirty="0">
                <a:solidFill>
                  <a:schemeClr val="tx2"/>
                </a:solidFill>
              </a:rPr>
              <a:t>You have begun to investigate processes in the clinical environment that you think can be improved with quality improvement interventions</a:t>
            </a:r>
          </a:p>
          <a:p>
            <a:pPr lvl="1"/>
            <a:r>
              <a:rPr lang="en-US" altLang="en-US" sz="2400" dirty="0">
                <a:solidFill>
                  <a:schemeClr val="tx2"/>
                </a:solidFill>
              </a:rPr>
              <a:t>Consider using one of these processes for your team’s QI project </a:t>
            </a:r>
          </a:p>
          <a:p>
            <a:r>
              <a:rPr lang="en-US" altLang="en-US" sz="2800" dirty="0">
                <a:solidFill>
                  <a:schemeClr val="tx2"/>
                </a:solidFill>
              </a:rPr>
              <a:t>We have discussed the person-centered, team-based approach to primary care and emphasized the great opportunity at health centers to provide integrated care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31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6444770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663880" y="1793703"/>
            <a:ext cx="7816241" cy="4494790"/>
          </a:xfrm>
        </p:spPr>
        <p:txBody>
          <a:bodyPr lIns="90918" tIns="45457" rIns="90918" bIns="45457"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dirty="0">
                <a:solidFill>
                  <a:schemeClr val="tx2"/>
                </a:solidFill>
              </a:rPr>
              <a:t>Send a list of who you will be working with and what you will focus on for your QI project to Mark &amp; Ally by 11/5/26</a:t>
            </a:r>
            <a:endParaRPr lang="en-US" altLang="en-US" dirty="0">
              <a:solidFill>
                <a:schemeClr val="tx2"/>
              </a:solidFill>
            </a:endParaRPr>
          </a:p>
          <a:p>
            <a:pPr lvl="0"/>
            <a:r>
              <a:rPr lang="en-US" dirty="0">
                <a:solidFill>
                  <a:schemeClr val="tx2"/>
                </a:solidFill>
              </a:rPr>
              <a:t>Work with your project team to make a draft of the project charter 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Send your draft project charter to us by Wednesday, 11/4/26 at 6pm EST</a:t>
            </a: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63880" y="752412"/>
            <a:ext cx="7816241" cy="1128373"/>
          </a:xfrm>
        </p:spPr>
        <p:txBody>
          <a:bodyPr lIns="90918" tIns="45457" rIns="90918" bIns="45457"/>
          <a:lstStyle/>
          <a:p>
            <a:pPr eaLnBrk="1" hangingPunct="1"/>
            <a:r>
              <a:rPr lang="en-US" altLang="en-US" sz="4000" b="1" dirty="0"/>
              <a:t>Assignment for Session III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32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1920976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2000"/>
            <a:ext cx="9144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65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5334000"/>
          </a:xfrm>
        </p:spPr>
        <p:txBody>
          <a:bodyPr anchor="ctr" anchorCtr="0">
            <a:normAutofit/>
          </a:bodyPr>
          <a:lstStyle/>
          <a:p>
            <a:pPr marL="0" indent="0">
              <a:lnSpc>
                <a:spcPct val="110000"/>
              </a:lnSpc>
              <a:buNone/>
              <a:defRPr/>
            </a:pPr>
            <a:r>
              <a:rPr lang="en-US" altLang="en-US" b="1" i="1" dirty="0">
                <a:solidFill>
                  <a:schemeClr val="tx2"/>
                </a:solidFill>
              </a:rPr>
              <a:t>A </a:t>
            </a:r>
            <a:r>
              <a:rPr lang="en-US" altLang="en-US" sz="4200" b="1" dirty="0">
                <a:solidFill>
                  <a:schemeClr val="accent6">
                    <a:lumMod val="75000"/>
                  </a:schemeClr>
                </a:solidFill>
              </a:rPr>
              <a:t>PROJECT CHARTER </a:t>
            </a:r>
            <a:r>
              <a:rPr lang="en-US" altLang="en-US" b="1" i="1" dirty="0">
                <a:solidFill>
                  <a:schemeClr val="tx2"/>
                </a:solidFill>
              </a:rPr>
              <a:t>adds structure as you plan</a:t>
            </a:r>
          </a:p>
          <a:p>
            <a:pPr>
              <a:lnSpc>
                <a:spcPct val="11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en-US" altLang="en-US" b="1" dirty="0">
                <a:solidFill>
                  <a:schemeClr val="tx2"/>
                </a:solidFill>
              </a:rPr>
              <a:t>What</a:t>
            </a:r>
            <a:r>
              <a:rPr lang="en-US" altLang="en-US" dirty="0">
                <a:solidFill>
                  <a:schemeClr val="tx2"/>
                </a:solidFill>
              </a:rPr>
              <a:t> are we trying to accomplish? &amp; </a:t>
            </a:r>
            <a:r>
              <a:rPr lang="en-US" altLang="en-US" b="1" dirty="0">
                <a:solidFill>
                  <a:schemeClr val="tx2"/>
                </a:solidFill>
              </a:rPr>
              <a:t>Why</a:t>
            </a:r>
            <a:r>
              <a:rPr lang="en-US" altLang="en-US" dirty="0">
                <a:solidFill>
                  <a:schemeClr val="tx2"/>
                </a:solidFill>
              </a:rPr>
              <a:t>?</a:t>
            </a:r>
          </a:p>
          <a:p>
            <a:pPr>
              <a:lnSpc>
                <a:spcPct val="11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en-US" altLang="en-US" dirty="0">
                <a:solidFill>
                  <a:schemeClr val="tx2"/>
                </a:solidFill>
              </a:rPr>
              <a:t>Will we know if the change made an impact?</a:t>
            </a:r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2"/>
                </a:solidFill>
              </a:rPr>
              <a:t>A tool for training and/or communication </a:t>
            </a:r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2"/>
                </a:solidFill>
              </a:rPr>
              <a:t>Baseline data</a:t>
            </a:r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2"/>
                </a:solidFill>
              </a:rPr>
              <a:t>Goals</a:t>
            </a:r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2"/>
                </a:solidFill>
              </a:rPr>
              <a:t>Measures</a:t>
            </a:r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2"/>
                </a:solidFill>
              </a:rPr>
              <a:t>Stakeholders</a:t>
            </a:r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2"/>
                </a:solidFill>
              </a:rPr>
              <a:t>Barriers</a:t>
            </a:r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2"/>
                </a:solidFill>
              </a:rPr>
              <a:t>Expectations</a:t>
            </a:r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2"/>
                </a:solidFill>
              </a:rPr>
              <a:t>Ideas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34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pic>
        <p:nvPicPr>
          <p:cNvPr id="1026" name="Picture 2" descr="Fresh baked banana nut bread with morning coffee">
            <a:extLst>
              <a:ext uri="{FF2B5EF4-FFF2-40B4-BE49-F238E27FC236}">
                <a16:creationId xmlns:a16="http://schemas.microsoft.com/office/drawing/2014/main" id="{03B7C835-58B1-FA47-E242-E40A6B9D7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4594" y="2936268"/>
            <a:ext cx="2433637" cy="30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048476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hlinkClick r:id="" action="ppaction://hlinkshowjump?jump=nextslide" highlightClick="1"/>
          </p:cNvPr>
          <p:cNvGraphicFramePr/>
          <p:nvPr/>
        </p:nvGraphicFramePr>
        <p:xfrm>
          <a:off x="1905000" y="914400"/>
          <a:ext cx="6858002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2590800"/>
            <a:ext cx="2286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Charter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4495" y="123767"/>
            <a:ext cx="1863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Date charter revised</a:t>
            </a:r>
          </a:p>
        </p:txBody>
      </p:sp>
    </p:spTree>
    <p:extLst>
      <p:ext uri="{BB962C8B-B14F-4D97-AF65-F5344CB8AC3E}">
        <p14:creationId xmlns:p14="http://schemas.microsoft.com/office/powerpoint/2010/main" val="1649775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663880" y="1793703"/>
            <a:ext cx="7816241" cy="4494790"/>
          </a:xfrm>
        </p:spPr>
        <p:txBody>
          <a:bodyPr lIns="90918" tIns="45457" rIns="90918" bIns="45457">
            <a:norm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We will hear reports from several groups about their draft project charter for their project idea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We will introduce and briefly discuss the templates for creating: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A global aim statement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A fishbone diagram</a:t>
            </a: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63880" y="752412"/>
            <a:ext cx="7816241" cy="1128373"/>
          </a:xfrm>
        </p:spPr>
        <p:txBody>
          <a:bodyPr lIns="90918" tIns="45457" rIns="90918" bIns="45457"/>
          <a:lstStyle/>
          <a:p>
            <a:pPr eaLnBrk="1" hangingPunct="1"/>
            <a:r>
              <a:rPr lang="en-US" altLang="en-US" b="1" dirty="0"/>
              <a:t>Session III Highlights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36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100039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663880" y="1752600"/>
            <a:ext cx="7816241" cy="4494790"/>
          </a:xfrm>
        </p:spPr>
        <p:txBody>
          <a:bodyPr lIns="90918" tIns="45457" rIns="90918" bIns="45457"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sz="2800" dirty="0">
                <a:solidFill>
                  <a:schemeClr val="tx2"/>
                </a:solidFill>
              </a:rPr>
              <a:t>The Primary Care Team Guide (</a:t>
            </a:r>
            <a:r>
              <a:rPr lang="en-US" sz="2800" dirty="0">
                <a:hlinkClick r:id="rId3"/>
              </a:rPr>
              <a:t>https://improvingprimarycare.org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  <a:p>
            <a:pPr>
              <a:lnSpc>
                <a:spcPct val="110000"/>
              </a:lnSpc>
              <a:defRPr/>
            </a:pPr>
            <a:r>
              <a:rPr lang="en-US" sz="2800" dirty="0" err="1">
                <a:solidFill>
                  <a:schemeClr val="tx2"/>
                </a:solidFill>
              </a:rPr>
              <a:t>Bodenheimer</a:t>
            </a:r>
            <a:r>
              <a:rPr lang="en-US" sz="2800" dirty="0">
                <a:solidFill>
                  <a:schemeClr val="tx2"/>
                </a:solidFill>
              </a:rPr>
              <a:t> T, </a:t>
            </a:r>
            <a:r>
              <a:rPr lang="en-US" sz="2800" dirty="0" err="1">
                <a:solidFill>
                  <a:schemeClr val="tx2"/>
                </a:solidFill>
              </a:rPr>
              <a:t>Ghorob</a:t>
            </a:r>
            <a:r>
              <a:rPr lang="en-US" sz="2800" dirty="0">
                <a:solidFill>
                  <a:schemeClr val="tx2"/>
                </a:solidFill>
              </a:rPr>
              <a:t> A, Willard-Grace R, </a:t>
            </a:r>
            <a:r>
              <a:rPr lang="en-US" sz="2800" dirty="0" err="1">
                <a:solidFill>
                  <a:schemeClr val="tx2"/>
                </a:solidFill>
              </a:rPr>
              <a:t>Grumbach</a:t>
            </a:r>
            <a:r>
              <a:rPr lang="en-US" sz="2800" dirty="0">
                <a:solidFill>
                  <a:schemeClr val="tx2"/>
                </a:solidFill>
              </a:rPr>
              <a:t> K.  Ann Fam Med 2014;166-171. doi:10.1370/afm.1616</a:t>
            </a:r>
          </a:p>
          <a:p>
            <a:pPr>
              <a:lnSpc>
                <a:spcPct val="110000"/>
              </a:lnSpc>
              <a:defRPr/>
            </a:pPr>
            <a:r>
              <a:rPr lang="en-US" sz="2800" dirty="0">
                <a:solidFill>
                  <a:schemeClr val="tx2"/>
                </a:solidFill>
              </a:rPr>
              <a:t>NCA Implementing Team-Based Care Webinar 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800" u="sng" dirty="0">
                <a:hlinkClick r:id="rId4"/>
              </a:rPr>
              <a:t>https://vimeo.com/635689772/3b16008074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63880" y="752412"/>
            <a:ext cx="7816241" cy="1128373"/>
          </a:xfrm>
        </p:spPr>
        <p:txBody>
          <a:bodyPr lIns="90918" tIns="45457" rIns="90918" bIns="45457"/>
          <a:lstStyle/>
          <a:p>
            <a:pPr eaLnBrk="1" hangingPunct="1"/>
            <a:r>
              <a:rPr lang="en-US" altLang="en-US" b="1" dirty="0"/>
              <a:t>References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37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896162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CHC_WI_PPTtemp_Light_R1027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CHC_WI_PPTtemp_Light_R1027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MWHS_Whit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WHS_White_Template" id="{98F1C955-4E87-401E-890B-85F678AF4312}" vid="{77BA5329-2031-42CC-85A8-8561F84D13CB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CHC_WI_PPTtemp_Option2_R052416</Template>
  <TotalTime>24805</TotalTime>
  <Words>1438</Words>
  <Application>Microsoft Office PowerPoint</Application>
  <PresentationFormat>On-screen Show (4:3)</PresentationFormat>
  <Paragraphs>314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Aharoni</vt:lpstr>
      <vt:lpstr>Arial</vt:lpstr>
      <vt:lpstr>Calibri</vt:lpstr>
      <vt:lpstr>Times New Roman</vt:lpstr>
      <vt:lpstr>CHC_WI_PPTtemp_Light_R102716</vt:lpstr>
      <vt:lpstr>2_CHC_WI_PPTtemp_Light_R102716</vt:lpstr>
      <vt:lpstr>MWHS_White_Template</vt:lpstr>
      <vt:lpstr>1_Office Theme</vt:lpstr>
      <vt:lpstr>2_Office Theme</vt:lpstr>
      <vt:lpstr>PowerPoint Presentation</vt:lpstr>
      <vt:lpstr>Session Goals</vt:lpstr>
      <vt:lpstr>Roles</vt:lpstr>
      <vt:lpstr>Agenda</vt:lpstr>
      <vt:lpstr>PowerPoint Presentation</vt:lpstr>
      <vt:lpstr>Additional Faculty</vt:lpstr>
      <vt:lpstr>Info from Surveys (n=23)</vt:lpstr>
      <vt:lpstr>Office Hours</vt:lpstr>
      <vt:lpstr>More About Projects</vt:lpstr>
      <vt:lpstr>Session II Assignment</vt:lpstr>
      <vt:lpstr>Small Group Discussion</vt:lpstr>
      <vt:lpstr>Break!</vt:lpstr>
      <vt:lpstr>High Performing, Patient-Centered, Team-Based Primary Care</vt:lpstr>
      <vt:lpstr>Patient-Centered Medical Home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Poll Questions</vt:lpstr>
      <vt:lpstr>Examples from Sites</vt:lpstr>
      <vt:lpstr>What haven’t we figured out yet?</vt:lpstr>
      <vt:lpstr>Take-home Thoughts</vt:lpstr>
      <vt:lpstr>Summary</vt:lpstr>
      <vt:lpstr>Assignment for Session III</vt:lpstr>
      <vt:lpstr>PowerPoint Presentation</vt:lpstr>
      <vt:lpstr>PowerPoint Presentation</vt:lpstr>
      <vt:lpstr>PowerPoint Presentation</vt:lpstr>
      <vt:lpstr>Session III Highlights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Feeney, Patti</dc:creator>
  <cp:lastModifiedBy>Splaine, Mark</cp:lastModifiedBy>
  <cp:revision>187</cp:revision>
  <dcterms:created xsi:type="dcterms:W3CDTF">2016-09-01T16:53:39Z</dcterms:created>
  <dcterms:modified xsi:type="dcterms:W3CDTF">2026-10-22T14:52:23Z</dcterms:modified>
</cp:coreProperties>
</file>