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  <p:sldMasterId id="2147483839" r:id="rId2"/>
    <p:sldMasterId id="2147483846" r:id="rId3"/>
  </p:sldMasterIdLst>
  <p:notesMasterIdLst>
    <p:notesMasterId r:id="rId8"/>
  </p:notesMasterIdLst>
  <p:sldIdLst>
    <p:sldId id="267" r:id="rId4"/>
    <p:sldId id="262" r:id="rId5"/>
    <p:sldId id="265" r:id="rId6"/>
    <p:sldId id="263" r:id="rId7"/>
  </p:sldIdLst>
  <p:sldSz cx="12192000" cy="6858000"/>
  <p:notesSz cx="6858000" cy="9144000"/>
  <p:custDataLst>
    <p:tags r:id="rId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731C"/>
    <a:srgbClr val="567621"/>
    <a:srgbClr val="4379BD"/>
    <a:srgbClr val="042B4E"/>
    <a:srgbClr val="539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98"/>
  </p:normalViewPr>
  <p:slideViewPr>
    <p:cSldViewPr>
      <p:cViewPr varScale="1">
        <p:scale>
          <a:sx n="69" d="100"/>
          <a:sy n="69" d="100"/>
        </p:scale>
        <p:origin x="484" y="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A8C94B-3792-48A2-A000-EF25CDA65F7B}" type="datetimeFigureOut">
              <a:rPr lang="en-US"/>
              <a:pPr>
                <a:defRPr/>
              </a:pPr>
              <a:t>3/21/2025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34D276-CBCB-4240-AAFC-3AD9C7222D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66800" y="1752600"/>
            <a:ext cx="10134600" cy="20574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4400" b="1" baseline="0">
                <a:solidFill>
                  <a:srgbClr val="4379BD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066800" y="4038600"/>
            <a:ext cx="10134600" cy="1676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779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D263225-221F-3145-94AA-6221A0A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54" y="838200"/>
            <a:ext cx="11461005" cy="762000"/>
          </a:xfrm>
        </p:spPr>
        <p:txBody>
          <a:bodyPr/>
          <a:lstStyle>
            <a:lvl1pPr algn="l">
              <a:defRPr b="1" i="0" spc="-20" baseline="0">
                <a:solidFill>
                  <a:srgbClr val="53731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41" y="1676400"/>
            <a:ext cx="5724459" cy="4495800"/>
          </a:xfr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0" y="1676400"/>
            <a:ext cx="5724459" cy="4495800"/>
          </a:xfr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61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69246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D263225-221F-3145-94AA-6221A0A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54" y="838200"/>
            <a:ext cx="11464684" cy="762000"/>
          </a:xfrm>
        </p:spPr>
        <p:txBody>
          <a:bodyPr/>
          <a:lstStyle>
            <a:lvl1pPr algn="l">
              <a:defRPr b="1" i="0" spc="-20" baseline="0">
                <a:solidFill>
                  <a:srgbClr val="53731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40" y="1676400"/>
            <a:ext cx="11452597" cy="4495800"/>
          </a:xfr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640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66800" y="1752600"/>
            <a:ext cx="10134600" cy="20574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4400" b="1" baseline="0">
                <a:solidFill>
                  <a:srgbClr val="4379BD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066800" y="4038600"/>
            <a:ext cx="10134600" cy="1676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="1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40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and Image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14400" y="1066801"/>
            <a:ext cx="10515600" cy="838199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2057400"/>
            <a:ext cx="4724400" cy="4038600"/>
          </a:xfrm>
          <a:prstGeom prst="rect">
            <a:avLst/>
          </a:prstGeom>
        </p:spPr>
        <p:txBody>
          <a:bodyPr/>
          <a:lstStyle>
            <a:lvl1pPr marL="342900" indent="-342900"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943600" y="2057400"/>
            <a:ext cx="5486400" cy="403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369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D263225-221F-3145-94AA-6221A0A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54" y="838200"/>
            <a:ext cx="11464684" cy="762000"/>
          </a:xfrm>
          <a:prstGeom prst="rect">
            <a:avLst/>
          </a:prstGeom>
        </p:spPr>
        <p:txBody>
          <a:bodyPr/>
          <a:lstStyle>
            <a:lvl1pPr algn="l">
              <a:defRPr b="1" i="0" spc="-20" baseline="0">
                <a:solidFill>
                  <a:srgbClr val="53731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540" y="1676400"/>
            <a:ext cx="11452597" cy="4495800"/>
          </a:xfrm>
          <a:prstGeom prst="rect">
            <a:avLst/>
          </a:prstGeo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550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(Green)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914400" y="1066801"/>
            <a:ext cx="10515600" cy="838199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2057400"/>
            <a:ext cx="10515600" cy="4038600"/>
          </a:xfrm>
          <a:prstGeom prst="rect">
            <a:avLst/>
          </a:prstGeom>
        </p:spPr>
        <p:txBody>
          <a:bodyPr/>
          <a:lstStyle>
            <a:lvl1pPr marL="342900" indent="-342900">
              <a:buSzPct val="85000"/>
              <a:buFontTx/>
              <a:buBlip>
                <a:blip r:embed="rId3"/>
              </a:buBlip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847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itle Slid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66800" y="1981199"/>
            <a:ext cx="10134600" cy="166037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4400" b="1" baseline="0">
                <a:solidFill>
                  <a:srgbClr val="042B4E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066800" y="3657600"/>
            <a:ext cx="10134600" cy="83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aseline="0">
                <a:solidFill>
                  <a:srgbClr val="53731C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1" y="773037"/>
            <a:ext cx="4838698" cy="800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00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66800" y="1752600"/>
            <a:ext cx="10134600" cy="20574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4400" b="1" baseline="0">
                <a:solidFill>
                  <a:srgbClr val="4379BD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1066800" y="4038600"/>
            <a:ext cx="10134600" cy="1676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91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ulleted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D263225-221F-3145-94AA-6221A0A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11464684" cy="762000"/>
          </a:xfrm>
          <a:prstGeom prst="rect">
            <a:avLst/>
          </a:prstGeom>
        </p:spPr>
        <p:txBody>
          <a:bodyPr/>
          <a:lstStyle>
            <a:lvl1pPr algn="l">
              <a:defRPr b="1" i="0" spc="-20" baseline="0">
                <a:solidFill>
                  <a:srgbClr val="53731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86" y="1143000"/>
            <a:ext cx="11452597" cy="5334000"/>
          </a:xfrm>
          <a:prstGeom prst="rect">
            <a:avLst/>
          </a:prstGeo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8619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ulleted List (Leav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263225-221F-3145-94AA-6221A0A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304800"/>
            <a:ext cx="11570315" cy="762000"/>
          </a:xfrm>
          <a:prstGeom prst="rect">
            <a:avLst/>
          </a:prstGeom>
        </p:spPr>
        <p:txBody>
          <a:bodyPr/>
          <a:lstStyle>
            <a:lvl1pPr algn="l">
              <a:defRPr b="1" i="0" spc="-20" baseline="0">
                <a:solidFill>
                  <a:srgbClr val="53731C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87" y="1143000"/>
            <a:ext cx="5779114" cy="5334000"/>
          </a:xfrm>
          <a:prstGeom prst="rect">
            <a:avLst/>
          </a:prstGeo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4BB363-35D6-5D4F-966B-8E089324F9B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1" y="1139439"/>
            <a:ext cx="5779114" cy="5334000"/>
          </a:xfrm>
          <a:prstGeom prst="rect">
            <a:avLst/>
          </a:prstGeom>
        </p:spPr>
        <p:txBody>
          <a:bodyPr/>
          <a:lstStyle>
            <a:lvl1pPr marL="288925" indent="-288925">
              <a:buClr>
                <a:srgbClr val="4379BD"/>
              </a:buClr>
              <a:buSzPct val="70000"/>
              <a:buFont typeface=".Hiragino Kaku Gothic Interface W3"/>
              <a:buChar char="◉"/>
              <a:tabLst/>
              <a:defRPr/>
            </a:lvl1pPr>
            <a:lvl2pPr>
              <a:buClr>
                <a:srgbClr val="447ABE"/>
              </a:buClr>
              <a:buSzPct val="70000"/>
              <a:buFont typeface=".PingFang SC Regular"/>
              <a:buChar char="◎"/>
              <a:defRPr/>
            </a:lvl2pPr>
            <a:lvl3pPr>
              <a:buClr>
                <a:srgbClr val="4379BD"/>
              </a:buClr>
              <a:buFont typeface="System Font Regular"/>
              <a:buChar char="●"/>
              <a:defRPr/>
            </a:lvl3pPr>
            <a:lvl4pPr marL="1546225" indent="-174625">
              <a:buClr>
                <a:srgbClr val="447ABE"/>
              </a:buClr>
              <a:buFont typeface="System Font Regular"/>
              <a:buChar char="•"/>
              <a:tabLst/>
              <a:defRPr/>
            </a:lvl4pPr>
            <a:lvl5pPr marL="2005013" indent="-176213">
              <a:buClr>
                <a:srgbClr val="447ABE"/>
              </a:buClr>
              <a:buFont typeface="System Font Regular"/>
              <a:buChar char="◦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872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1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237DEF-AFC3-3E49-8487-4775F06B0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AAA7E-B0EC-ED46-97AC-9D955BB01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64" r:id="rId3"/>
    <p:sldLayoutId id="2147483854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62" r:id="rId2"/>
    <p:sldLayoutId id="2147483858" r:id="rId3"/>
    <p:sldLayoutId id="2147483861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3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4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72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075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CHC_WI_PPTTEMP_LIGHT_R102716" val="DfCNGFYM"/>
  <p:tag name="ARTICULATE_DESIGN_ID_1_OFFICE THEME" val="4bOIQUEa"/>
  <p:tag name="ARTICULATE_DESIGN_ID_2_OFFICE THEME" val="KfDJUXkX"/>
  <p:tag name="ARTICULATE_DESIGN_ID_CUSTOM DESIGN" val="gEA8Z730"/>
  <p:tag name="ARTICULATE_DESIGN_ID_1_CUSTOM DESIGN" val="MNbcBXVw"/>
  <p:tag name="ARTICULATE_DESIGN_ID_BLANK" val="vmBSq0lJ"/>
  <p:tag name="ARTICULATE_SLIDE_THUMBNAIL_REFRESH" val="1"/>
  <p:tag name="ARTICULATE_SLIDE_COUNT" val="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HC_WI_PPTtemp_Light_R1027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CHC_WI_PPTtemp_Light_R102716</Template>
  <TotalTime>3328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.Hiragino Kaku Gothic Interface W3</vt:lpstr>
      <vt:lpstr>.PingFang SC Regular</vt:lpstr>
      <vt:lpstr>Arial</vt:lpstr>
      <vt:lpstr>Calibri</vt:lpstr>
      <vt:lpstr>Calibri Light</vt:lpstr>
      <vt:lpstr>Garamond</vt:lpstr>
      <vt:lpstr>System Font Regular</vt:lpstr>
      <vt:lpstr>CHC_WI_PPTtemp_Light_R102716</vt:lpstr>
      <vt:lpstr>Custom Design</vt:lpstr>
      <vt:lpstr>Blank</vt:lpstr>
      <vt:lpstr>PowerPoint Presentation</vt:lpstr>
      <vt:lpstr>PowerPoint Presentation</vt:lpstr>
      <vt:lpstr>PowerPoint Presentation</vt:lpstr>
      <vt:lpstr>PowerPoint Presentation</vt:lpstr>
    </vt:vector>
  </TitlesOfParts>
  <Company>Community Health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 Reduction</dc:title>
  <dc:creator>haddadm</dc:creator>
  <cp:lastModifiedBy>Dimartino, Anthony</cp:lastModifiedBy>
  <cp:revision>101</cp:revision>
  <dcterms:created xsi:type="dcterms:W3CDTF">2010-02-22T03:47:59Z</dcterms:created>
  <dcterms:modified xsi:type="dcterms:W3CDTF">2025-03-21T17:33:48Z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8E9DA551-54F5-4CB1-A7D5-245ECACCE64E</vt:lpwstr>
  </property>
  <property fmtid="{D5CDD505-2E9C-101B-9397-08002B2CF9AE}" pid="3" name="ArticulatePath">
    <vt:lpwstr>Project ECHO MAT Patient Assessment 2023- Marwan Haddad</vt:lpwstr>
  </property>
</Properties>
</file>